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62" r:id="rId6"/>
    <p:sldId id="302" r:id="rId7"/>
    <p:sldId id="335" r:id="rId8"/>
    <p:sldId id="336" r:id="rId9"/>
    <p:sldId id="337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8" r:id="rId21"/>
    <p:sldId id="289" r:id="rId22"/>
  </p:sldIdLst>
  <p:sldSz cx="12192000" cy="6858000"/>
  <p:notesSz cx="6858000" cy="9144000"/>
  <p:embeddedFontLst>
    <p:embeddedFont>
      <p:font typeface="Barlow Semi Condensed" panose="00000506000000000000" pitchFamily="2" charset="0"/>
      <p:regular r:id="rId25"/>
      <p:bold r:id="rId26"/>
      <p:italic r:id="rId27"/>
      <p:boldItalic r:id="rId28"/>
    </p:embeddedFont>
    <p:embeddedFont>
      <p:font typeface="Fira Sans Extra Condensed Light" panose="020B0403050000020004" pitchFamily="34" charset="0"/>
      <p:regular r:id="rId29"/>
      <p:italic r:id="rId30"/>
    </p:embeddedFont>
    <p:embeddedFont>
      <p:font typeface="RF Dewi Expanded" panose="00000505000000000000" pitchFamily="2" charset="-52"/>
      <p:regular r:id="rId31"/>
      <p:bold r:id="rId32"/>
    </p:embeddedFont>
    <p:embeddedFont>
      <p:font typeface="RF Dewi Extended" panose="00000505000000000000" pitchFamily="2" charset="-52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13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00"/>
    <a:srgbClr val="EB5000"/>
    <a:srgbClr val="C7D300"/>
    <a:srgbClr val="8F1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19A479-6063-4437-A7C4-032222CDF60C}" v="27" dt="2025-11-19T12:24:29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24" y="52"/>
      </p:cViewPr>
      <p:guideLst>
        <p:guide orient="horz" pos="3249"/>
        <p:guide pos="13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ksana Shestakova" userId="f792e633-1125-4811-bf17-decba201dd7f" providerId="ADAL" clId="{068C34A8-6CA0-48BB-B4E0-2E0A7E07B828}"/>
    <pc:docChg chg="undo custSel addSld delSld modSld sldOrd">
      <pc:chgData name="Oksana Shestakova" userId="f792e633-1125-4811-bf17-decba201dd7f" providerId="ADAL" clId="{068C34A8-6CA0-48BB-B4E0-2E0A7E07B828}" dt="2025-08-29T06:35:01.936" v="2631" actId="6549"/>
      <pc:docMkLst>
        <pc:docMk/>
      </pc:docMkLst>
      <pc:sldChg chg="modSp mod">
        <pc:chgData name="Oksana Shestakova" userId="f792e633-1125-4811-bf17-decba201dd7f" providerId="ADAL" clId="{068C34A8-6CA0-48BB-B4E0-2E0A7E07B828}" dt="2025-08-26T09:28:13.407" v="1" actId="20577"/>
        <pc:sldMkLst>
          <pc:docMk/>
          <pc:sldMk cId="2949599058" sldId="288"/>
        </pc:sldMkLst>
      </pc:sldChg>
      <pc:sldChg chg="addSp delSp modSp mod">
        <pc:chgData name="Oksana Shestakova" userId="f792e633-1125-4811-bf17-decba201dd7f" providerId="ADAL" clId="{068C34A8-6CA0-48BB-B4E0-2E0A7E07B828}" dt="2025-08-27T12:30:31.899" v="2461" actId="1038"/>
        <pc:sldMkLst>
          <pc:docMk/>
          <pc:sldMk cId="952008782" sldId="289"/>
        </pc:sldMkLst>
      </pc:sldChg>
      <pc:sldChg chg="modSp mod">
        <pc:chgData name="Oksana Shestakova" userId="f792e633-1125-4811-bf17-decba201dd7f" providerId="ADAL" clId="{068C34A8-6CA0-48BB-B4E0-2E0A7E07B828}" dt="2025-08-26T10:13:00.509" v="561" actId="20577"/>
        <pc:sldMkLst>
          <pc:docMk/>
          <pc:sldMk cId="3328437152" sldId="324"/>
        </pc:sldMkLst>
      </pc:sldChg>
      <pc:sldChg chg="delSp modSp mod">
        <pc:chgData name="Oksana Shestakova" userId="f792e633-1125-4811-bf17-decba201dd7f" providerId="ADAL" clId="{068C34A8-6CA0-48BB-B4E0-2E0A7E07B828}" dt="2025-08-26T10:14:33.728" v="578" actId="20577"/>
        <pc:sldMkLst>
          <pc:docMk/>
          <pc:sldMk cId="3974261004" sldId="325"/>
        </pc:sldMkLst>
      </pc:sldChg>
      <pc:sldChg chg="modSp mod">
        <pc:chgData name="Oksana Shestakova" userId="f792e633-1125-4811-bf17-decba201dd7f" providerId="ADAL" clId="{068C34A8-6CA0-48BB-B4E0-2E0A7E07B828}" dt="2025-08-26T10:15:32.326" v="642" actId="20577"/>
        <pc:sldMkLst>
          <pc:docMk/>
          <pc:sldMk cId="2279306167" sldId="326"/>
        </pc:sldMkLst>
      </pc:sldChg>
      <pc:sldChg chg="delSp modSp mod">
        <pc:chgData name="Oksana Shestakova" userId="f792e633-1125-4811-bf17-decba201dd7f" providerId="ADAL" clId="{068C34A8-6CA0-48BB-B4E0-2E0A7E07B828}" dt="2025-08-26T10:18:51.963" v="721" actId="20577"/>
        <pc:sldMkLst>
          <pc:docMk/>
          <pc:sldMk cId="4247427389" sldId="327"/>
        </pc:sldMkLst>
      </pc:sldChg>
      <pc:sldChg chg="modSp mod">
        <pc:chgData name="Oksana Shestakova" userId="f792e633-1125-4811-bf17-decba201dd7f" providerId="ADAL" clId="{068C34A8-6CA0-48BB-B4E0-2E0A7E07B828}" dt="2025-08-26T10:21:03.640" v="804" actId="20577"/>
        <pc:sldMkLst>
          <pc:docMk/>
          <pc:sldMk cId="4280284020" sldId="328"/>
        </pc:sldMkLst>
      </pc:sldChg>
      <pc:sldChg chg="modSp mod">
        <pc:chgData name="Oksana Shestakova" userId="f792e633-1125-4811-bf17-decba201dd7f" providerId="ADAL" clId="{068C34A8-6CA0-48BB-B4E0-2E0A7E07B828}" dt="2025-08-27T07:27:38.595" v="860" actId="20577"/>
        <pc:sldMkLst>
          <pc:docMk/>
          <pc:sldMk cId="327067980" sldId="329"/>
        </pc:sldMkLst>
      </pc:sldChg>
      <pc:sldChg chg="modSp mod">
        <pc:chgData name="Oksana Shestakova" userId="f792e633-1125-4811-bf17-decba201dd7f" providerId="ADAL" clId="{068C34A8-6CA0-48BB-B4E0-2E0A7E07B828}" dt="2025-08-27T08:50:09.240" v="910" actId="20577"/>
        <pc:sldMkLst>
          <pc:docMk/>
          <pc:sldMk cId="2733639943" sldId="330"/>
        </pc:sldMkLst>
      </pc:sldChg>
      <pc:sldChg chg="modSp mod">
        <pc:chgData name="Oksana Shestakova" userId="f792e633-1125-4811-bf17-decba201dd7f" providerId="ADAL" clId="{068C34A8-6CA0-48BB-B4E0-2E0A7E07B828}" dt="2025-08-27T08:51:25.310" v="984" actId="20577"/>
        <pc:sldMkLst>
          <pc:docMk/>
          <pc:sldMk cId="938383000" sldId="331"/>
        </pc:sldMkLst>
      </pc:sldChg>
      <pc:sldChg chg="modSp mod">
        <pc:chgData name="Oksana Shestakova" userId="f792e633-1125-4811-bf17-decba201dd7f" providerId="ADAL" clId="{068C34A8-6CA0-48BB-B4E0-2E0A7E07B828}" dt="2025-08-27T08:52:09.691" v="1035" actId="20577"/>
        <pc:sldMkLst>
          <pc:docMk/>
          <pc:sldMk cId="3403764529" sldId="332"/>
        </pc:sldMkLst>
      </pc:sldChg>
      <pc:sldChg chg="addSp delSp modSp mod">
        <pc:chgData name="Oksana Shestakova" userId="f792e633-1125-4811-bf17-decba201dd7f" providerId="ADAL" clId="{068C34A8-6CA0-48BB-B4E0-2E0A7E07B828}" dt="2025-08-27T12:30:05.539" v="2456" actId="1035"/>
        <pc:sldMkLst>
          <pc:docMk/>
          <pc:sldMk cId="3311608831" sldId="333"/>
        </pc:sldMkLst>
      </pc:sldChg>
      <pc:sldChg chg="modSp del mod">
        <pc:chgData name="Oksana Shestakova" userId="f792e633-1125-4811-bf17-decba201dd7f" providerId="ADAL" clId="{068C34A8-6CA0-48BB-B4E0-2E0A7E07B828}" dt="2025-08-27T10:57:23.428" v="1780" actId="2696"/>
        <pc:sldMkLst>
          <pc:docMk/>
          <pc:sldMk cId="2878009529" sldId="334"/>
        </pc:sldMkLst>
      </pc:sldChg>
      <pc:sldChg chg="addSp delSp modSp mod">
        <pc:chgData name="Oksana Shestakova" userId="f792e633-1125-4811-bf17-decba201dd7f" providerId="ADAL" clId="{068C34A8-6CA0-48BB-B4E0-2E0A7E07B828}" dt="2025-08-26T09:49:40.879" v="154" actId="207"/>
        <pc:sldMkLst>
          <pc:docMk/>
          <pc:sldMk cId="3146091263" sldId="335"/>
        </pc:sldMkLst>
      </pc:sldChg>
      <pc:sldChg chg="addSp delSp modSp mod">
        <pc:chgData name="Oksana Shestakova" userId="f792e633-1125-4811-bf17-decba201dd7f" providerId="ADAL" clId="{068C34A8-6CA0-48BB-B4E0-2E0A7E07B828}" dt="2025-08-29T06:35:01.936" v="2631" actId="6549"/>
        <pc:sldMkLst>
          <pc:docMk/>
          <pc:sldMk cId="3733049314" sldId="336"/>
        </pc:sldMkLst>
      </pc:sldChg>
      <pc:sldChg chg="delSp modSp mod">
        <pc:chgData name="Oksana Shestakova" userId="f792e633-1125-4811-bf17-decba201dd7f" providerId="ADAL" clId="{068C34A8-6CA0-48BB-B4E0-2E0A7E07B828}" dt="2025-08-27T12:24:22.575" v="2432" actId="207"/>
        <pc:sldMkLst>
          <pc:docMk/>
          <pc:sldMk cId="716626382" sldId="337"/>
        </pc:sldMkLst>
      </pc:sldChg>
      <pc:sldChg chg="addSp delSp modSp add mod">
        <pc:chgData name="Oksana Shestakova" userId="f792e633-1125-4811-bf17-decba201dd7f" providerId="ADAL" clId="{068C34A8-6CA0-48BB-B4E0-2E0A7E07B828}" dt="2025-08-27T09:10:48.230" v="1504" actId="1076"/>
        <pc:sldMkLst>
          <pc:docMk/>
          <pc:sldMk cId="91712037" sldId="338"/>
        </pc:sldMkLst>
      </pc:sldChg>
      <pc:sldChg chg="add del ord">
        <pc:chgData name="Oksana Shestakova" userId="f792e633-1125-4811-bf17-decba201dd7f" providerId="ADAL" clId="{068C34A8-6CA0-48BB-B4E0-2E0A7E07B828}" dt="2025-08-28T14:00:08.792" v="2503" actId="2696"/>
        <pc:sldMkLst>
          <pc:docMk/>
          <pc:sldMk cId="2513320450" sldId="339"/>
        </pc:sldMkLst>
      </pc:sldChg>
    </pc:docChg>
  </pc:docChgLst>
  <pc:docChgLst>
    <pc:chgData name="Svetlana Gorbunova" userId="ef60b4e0-dd4c-4e29-b359-7379e9856c34" providerId="ADAL" clId="{521B655E-3B4F-47E3-86C2-A88C6D3CB44C}"/>
    <pc:docChg chg="undo custSel delSld modSld">
      <pc:chgData name="Svetlana Gorbunova" userId="ef60b4e0-dd4c-4e29-b359-7379e9856c34" providerId="ADAL" clId="{521B655E-3B4F-47E3-86C2-A88C6D3CB44C}" dt="2025-11-19T12:24:47.516" v="443" actId="1076"/>
      <pc:docMkLst>
        <pc:docMk/>
      </pc:docMkLst>
      <pc:sldChg chg="addSp modSp mod">
        <pc:chgData name="Svetlana Gorbunova" userId="ef60b4e0-dd4c-4e29-b359-7379e9856c34" providerId="ADAL" clId="{521B655E-3B4F-47E3-86C2-A88C6D3CB44C}" dt="2025-11-19T12:23:29.794" v="413" actId="1076"/>
        <pc:sldMkLst>
          <pc:docMk/>
          <pc:sldMk cId="4058566950" sldId="262"/>
        </pc:sldMkLst>
        <pc:picChg chg="add mod">
          <ac:chgData name="Svetlana Gorbunova" userId="ef60b4e0-dd4c-4e29-b359-7379e9856c34" providerId="ADAL" clId="{521B655E-3B4F-47E3-86C2-A88C6D3CB44C}" dt="2025-11-18T09:03:32.908" v="392" actId="1076"/>
          <ac:picMkLst>
            <pc:docMk/>
            <pc:sldMk cId="4058566950" sldId="262"/>
            <ac:picMk id="2" creationId="{1AE09EF6-2138-FDE9-9581-2EC1BAB28FD5}"/>
          </ac:picMkLst>
        </pc:picChg>
        <pc:picChg chg="add mod">
          <ac:chgData name="Svetlana Gorbunova" userId="ef60b4e0-dd4c-4e29-b359-7379e9856c34" providerId="ADAL" clId="{521B655E-3B4F-47E3-86C2-A88C6D3CB44C}" dt="2025-11-19T12:23:29.794" v="413" actId="1076"/>
          <ac:picMkLst>
            <pc:docMk/>
            <pc:sldMk cId="4058566950" sldId="262"/>
            <ac:picMk id="5" creationId="{E2CCF633-9C60-2526-F045-75AA42B77F95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3:20.301" v="411" actId="478"/>
        <pc:sldMkLst>
          <pc:docMk/>
          <pc:sldMk cId="2949599058" sldId="288"/>
        </pc:sldMkLst>
        <pc:spChg chg="add del mod">
          <ac:chgData name="Svetlana Gorbunova" userId="ef60b4e0-dd4c-4e29-b359-7379e9856c34" providerId="ADAL" clId="{521B655E-3B4F-47E3-86C2-A88C6D3CB44C}" dt="2025-11-13T10:37:50.930" v="332" actId="478"/>
          <ac:spMkLst>
            <pc:docMk/>
            <pc:sldMk cId="2949599058" sldId="288"/>
            <ac:spMk id="4" creationId="{26541300-FE94-7045-94AC-9112DC9979BC}"/>
          </ac:spMkLst>
        </pc:spChg>
        <pc:spChg chg="mod">
          <ac:chgData name="Svetlana Gorbunova" userId="ef60b4e0-dd4c-4e29-b359-7379e9856c34" providerId="ADAL" clId="{521B655E-3B4F-47E3-86C2-A88C6D3CB44C}" dt="2025-11-13T09:50:38.282" v="7" actId="14100"/>
          <ac:spMkLst>
            <pc:docMk/>
            <pc:sldMk cId="2949599058" sldId="288"/>
            <ac:spMk id="5" creationId="{F26A82DC-2D28-7949-84CA-E2D03449AFC2}"/>
          </ac:spMkLst>
        </pc:spChg>
        <pc:spChg chg="mod">
          <ac:chgData name="Svetlana Gorbunova" userId="ef60b4e0-dd4c-4e29-b359-7379e9856c34" providerId="ADAL" clId="{521B655E-3B4F-47E3-86C2-A88C6D3CB44C}" dt="2025-11-13T10:37:41.093" v="330"/>
          <ac:spMkLst>
            <pc:docMk/>
            <pc:sldMk cId="2949599058" sldId="288"/>
            <ac:spMk id="8" creationId="{0AAF3530-92D3-7148-B6CA-4173925CD782}"/>
          </ac:spMkLst>
        </pc:spChg>
        <pc:picChg chg="del mod">
          <ac:chgData name="Svetlana Gorbunova" userId="ef60b4e0-dd4c-4e29-b359-7379e9856c34" providerId="ADAL" clId="{521B655E-3B4F-47E3-86C2-A88C6D3CB44C}" dt="2025-11-18T09:04:08.913" v="400" actId="478"/>
          <ac:picMkLst>
            <pc:docMk/>
            <pc:sldMk cId="2949599058" sldId="288"/>
            <ac:picMk id="2" creationId="{FCEC8AA9-650B-5212-28A4-ED5FA365A4A9}"/>
          </ac:picMkLst>
        </pc:picChg>
        <pc:picChg chg="add del mod">
          <ac:chgData name="Svetlana Gorbunova" userId="ef60b4e0-dd4c-4e29-b359-7379e9856c34" providerId="ADAL" clId="{521B655E-3B4F-47E3-86C2-A88C6D3CB44C}" dt="2025-11-19T12:23:20.301" v="411" actId="478"/>
          <ac:picMkLst>
            <pc:docMk/>
            <pc:sldMk cId="2949599058" sldId="288"/>
            <ac:picMk id="10" creationId="{A55DC5B5-0B17-0760-458C-DBD39E201A94}"/>
          </ac:picMkLst>
        </pc:picChg>
      </pc:sldChg>
      <pc:sldChg chg="addSp modSp mod">
        <pc:chgData name="Svetlana Gorbunova" userId="ef60b4e0-dd4c-4e29-b359-7379e9856c34" providerId="ADAL" clId="{521B655E-3B4F-47E3-86C2-A88C6D3CB44C}" dt="2025-11-19T12:24:32.912" v="442" actId="1076"/>
        <pc:sldMkLst>
          <pc:docMk/>
          <pc:sldMk cId="952008782" sldId="289"/>
        </pc:sldMkLst>
        <pc:picChg chg="add mod">
          <ac:chgData name="Svetlana Gorbunova" userId="ef60b4e0-dd4c-4e29-b359-7379e9856c34" providerId="ADAL" clId="{521B655E-3B4F-47E3-86C2-A88C6D3CB44C}" dt="2025-11-19T12:24:32.912" v="442" actId="1076"/>
          <ac:picMkLst>
            <pc:docMk/>
            <pc:sldMk cId="952008782" sldId="289"/>
            <ac:picMk id="14" creationId="{7F3703B3-9D98-89CC-24FE-115E69EEC389}"/>
          </ac:picMkLst>
        </pc:picChg>
        <pc:picChg chg="add mod">
          <ac:chgData name="Svetlana Gorbunova" userId="ef60b4e0-dd4c-4e29-b359-7379e9856c34" providerId="ADAL" clId="{521B655E-3B4F-47E3-86C2-A88C6D3CB44C}" dt="2025-11-13T10:40:31.218" v="336" actId="1076"/>
          <ac:picMkLst>
            <pc:docMk/>
            <pc:sldMk cId="952008782" sldId="289"/>
            <ac:picMk id="16" creationId="{C1A5416D-4650-29B8-C02B-2F6569767C19}"/>
          </ac:picMkLst>
        </pc:picChg>
      </pc:sldChg>
      <pc:sldChg chg="del mod modShow">
        <pc:chgData name="Svetlana Gorbunova" userId="ef60b4e0-dd4c-4e29-b359-7379e9856c34" providerId="ADAL" clId="{521B655E-3B4F-47E3-86C2-A88C6D3CB44C}" dt="2025-11-13T10:07:05.290" v="314" actId="2696"/>
        <pc:sldMkLst>
          <pc:docMk/>
          <pc:sldMk cId="1896047354" sldId="300"/>
        </pc:sldMkLst>
      </pc:sldChg>
      <pc:sldChg chg="delSp mod">
        <pc:chgData name="Svetlana Gorbunova" userId="ef60b4e0-dd4c-4e29-b359-7379e9856c34" providerId="ADAL" clId="{521B655E-3B4F-47E3-86C2-A88C6D3CB44C}" dt="2025-11-13T10:42:08.195" v="361" actId="478"/>
        <pc:sldMkLst>
          <pc:docMk/>
          <pc:sldMk cId="1064656127" sldId="302"/>
        </pc:sldMkLst>
      </pc:sldChg>
      <pc:sldChg chg="addSp delSp modSp mod">
        <pc:chgData name="Svetlana Gorbunova" userId="ef60b4e0-dd4c-4e29-b359-7379e9856c34" providerId="ADAL" clId="{521B655E-3B4F-47E3-86C2-A88C6D3CB44C}" dt="2025-11-19T12:24:04.521" v="424" actId="1076"/>
        <pc:sldMkLst>
          <pc:docMk/>
          <pc:sldMk cId="3328437152" sldId="324"/>
        </pc:sldMkLst>
        <pc:spChg chg="mod">
          <ac:chgData name="Svetlana Gorbunova" userId="ef60b4e0-dd4c-4e29-b359-7379e9856c34" providerId="ADAL" clId="{521B655E-3B4F-47E3-86C2-A88C6D3CB44C}" dt="2025-11-13T09:55:35.137" v="41"/>
          <ac:spMkLst>
            <pc:docMk/>
            <pc:sldMk cId="3328437152" sldId="324"/>
            <ac:spMk id="35" creationId="{4F74A8E6-8128-DEB8-1053-B781D23CBB87}"/>
          </ac:spMkLst>
        </pc:spChg>
        <pc:spChg chg="mod">
          <ac:chgData name="Svetlana Gorbunova" userId="ef60b4e0-dd4c-4e29-b359-7379e9856c34" providerId="ADAL" clId="{521B655E-3B4F-47E3-86C2-A88C6D3CB44C}" dt="2025-11-13T09:55:35.137" v="41"/>
          <ac:spMkLst>
            <pc:docMk/>
            <pc:sldMk cId="3328437152" sldId="324"/>
            <ac:spMk id="36" creationId="{C91A0584-4FBE-5BEA-443B-8FF54824F864}"/>
          </ac:spMkLst>
        </pc:spChg>
        <pc:grpChg chg="add mod">
          <ac:chgData name="Svetlana Gorbunova" userId="ef60b4e0-dd4c-4e29-b359-7379e9856c34" providerId="ADAL" clId="{521B655E-3B4F-47E3-86C2-A88C6D3CB44C}" dt="2025-11-13T09:55:39.628" v="43" actId="1076"/>
          <ac:grpSpMkLst>
            <pc:docMk/>
            <pc:sldMk cId="3328437152" sldId="324"/>
            <ac:grpSpMk id="27" creationId="{9F96A85B-8E3A-DD77-AD37-BA1B55D317B6}"/>
          </ac:grpSpMkLst>
        </pc:grpChg>
        <pc:graphicFrameChg chg="mod">
          <ac:chgData name="Svetlana Gorbunova" userId="ef60b4e0-dd4c-4e29-b359-7379e9856c34" providerId="ADAL" clId="{521B655E-3B4F-47E3-86C2-A88C6D3CB44C}" dt="2025-11-13T09:56:31.972" v="65" actId="1076"/>
          <ac:graphicFrameMkLst>
            <pc:docMk/>
            <pc:sldMk cId="3328437152" sldId="324"/>
            <ac:graphicFrameMk id="4" creationId="{FDACA160-0524-8970-E229-52D56C24F6D9}"/>
          </ac:graphicFrameMkLst>
        </pc:graphicFrameChg>
        <pc:picChg chg="add mod">
          <ac:chgData name="Svetlana Gorbunova" userId="ef60b4e0-dd4c-4e29-b359-7379e9856c34" providerId="ADAL" clId="{521B655E-3B4F-47E3-86C2-A88C6D3CB44C}" dt="2025-11-13T10:45:03.951" v="380" actId="1076"/>
          <ac:picMkLst>
            <pc:docMk/>
            <pc:sldMk cId="3328437152" sldId="324"/>
            <ac:picMk id="3" creationId="{500AAA5C-9BF7-F4BC-68EA-A68BEB6A3DD4}"/>
          </ac:picMkLst>
        </pc:picChg>
        <pc:picChg chg="add mod">
          <ac:chgData name="Svetlana Gorbunova" userId="ef60b4e0-dd4c-4e29-b359-7379e9856c34" providerId="ADAL" clId="{521B655E-3B4F-47E3-86C2-A88C6D3CB44C}" dt="2025-11-19T12:24:04.521" v="424" actId="1076"/>
          <ac:picMkLst>
            <pc:docMk/>
            <pc:sldMk cId="3328437152" sldId="324"/>
            <ac:picMk id="8" creationId="{A8B0AC41-1CCF-E148-42DA-9D4EB78AA543}"/>
          </ac:picMkLst>
        </pc:picChg>
        <pc:picChg chg="mod">
          <ac:chgData name="Svetlana Gorbunova" userId="ef60b4e0-dd4c-4e29-b359-7379e9856c34" providerId="ADAL" clId="{521B655E-3B4F-47E3-86C2-A88C6D3CB44C}" dt="2025-11-13T09:55:35.137" v="41"/>
          <ac:picMkLst>
            <pc:docMk/>
            <pc:sldMk cId="3328437152" sldId="324"/>
            <ac:picMk id="28" creationId="{43F4E655-30FB-3C25-BAC5-F012881B3D99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06.170" v="425"/>
        <pc:sldMkLst>
          <pc:docMk/>
          <pc:sldMk cId="3974261004" sldId="325"/>
        </pc:sldMkLst>
        <pc:spChg chg="mod">
          <ac:chgData name="Svetlana Gorbunova" userId="ef60b4e0-dd4c-4e29-b359-7379e9856c34" providerId="ADAL" clId="{521B655E-3B4F-47E3-86C2-A88C6D3CB44C}" dt="2025-11-13T09:57:53.929" v="70"/>
          <ac:spMkLst>
            <pc:docMk/>
            <pc:sldMk cId="3974261004" sldId="325"/>
            <ac:spMk id="39" creationId="{F4E7807F-9E4B-1F41-8620-813CAF189063}"/>
          </ac:spMkLst>
        </pc:spChg>
        <pc:spChg chg="mod">
          <ac:chgData name="Svetlana Gorbunova" userId="ef60b4e0-dd4c-4e29-b359-7379e9856c34" providerId="ADAL" clId="{521B655E-3B4F-47E3-86C2-A88C6D3CB44C}" dt="2025-11-13T09:57:53.929" v="70"/>
          <ac:spMkLst>
            <pc:docMk/>
            <pc:sldMk cId="3974261004" sldId="325"/>
            <ac:spMk id="41" creationId="{4CEBC446-82F0-C0BA-335D-10E905DFB30F}"/>
          </ac:spMkLst>
        </pc:spChg>
        <pc:grpChg chg="add mod">
          <ac:chgData name="Svetlana Gorbunova" userId="ef60b4e0-dd4c-4e29-b359-7379e9856c34" providerId="ADAL" clId="{521B655E-3B4F-47E3-86C2-A88C6D3CB44C}" dt="2025-11-13T09:57:57.323" v="72" actId="1076"/>
          <ac:grpSpMkLst>
            <pc:docMk/>
            <pc:sldMk cId="3974261004" sldId="325"/>
            <ac:grpSpMk id="37" creationId="{D2D1AFFF-29A4-D0B9-4FED-369FA6931CCF}"/>
          </ac:grpSpMkLst>
        </pc:grpChg>
        <pc:graphicFrameChg chg="mod">
          <ac:chgData name="Svetlana Gorbunova" userId="ef60b4e0-dd4c-4e29-b359-7379e9856c34" providerId="ADAL" clId="{521B655E-3B4F-47E3-86C2-A88C6D3CB44C}" dt="2025-11-13T09:59:03.128" v="98" actId="1076"/>
          <ac:graphicFrameMkLst>
            <pc:docMk/>
            <pc:sldMk cId="3974261004" sldId="325"/>
            <ac:graphicFrameMk id="4" creationId="{4A4FFEED-EEA7-CBDA-A0AC-4C214A1E39A8}"/>
          </ac:graphicFrameMkLst>
        </pc:graphicFrameChg>
        <pc:picChg chg="add mod">
          <ac:chgData name="Svetlana Gorbunova" userId="ef60b4e0-dd4c-4e29-b359-7379e9856c34" providerId="ADAL" clId="{521B655E-3B4F-47E3-86C2-A88C6D3CB44C}" dt="2025-11-19T12:24:06.170" v="425"/>
          <ac:picMkLst>
            <pc:docMk/>
            <pc:sldMk cId="3974261004" sldId="325"/>
            <ac:picMk id="3" creationId="{18FF35E1-D84C-3884-A220-AEDC348691C4}"/>
          </ac:picMkLst>
        </pc:picChg>
        <pc:picChg chg="add mod">
          <ac:chgData name="Svetlana Gorbunova" userId="ef60b4e0-dd4c-4e29-b359-7379e9856c34" providerId="ADAL" clId="{521B655E-3B4F-47E3-86C2-A88C6D3CB44C}" dt="2025-11-13T10:44:38.388" v="373" actId="1076"/>
          <ac:picMkLst>
            <pc:docMk/>
            <pc:sldMk cId="3974261004" sldId="325"/>
            <ac:picMk id="7" creationId="{0D76F2E0-A52E-C5AC-4F5E-56DF03FA252D}"/>
          </ac:picMkLst>
        </pc:picChg>
        <pc:picChg chg="mod">
          <ac:chgData name="Svetlana Gorbunova" userId="ef60b4e0-dd4c-4e29-b359-7379e9856c34" providerId="ADAL" clId="{521B655E-3B4F-47E3-86C2-A88C6D3CB44C}" dt="2025-11-13T09:57:53.929" v="70"/>
          <ac:picMkLst>
            <pc:docMk/>
            <pc:sldMk cId="3974261004" sldId="325"/>
            <ac:picMk id="38" creationId="{08156BF3-9F97-8830-A7A9-01ACB49D3336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07.981" v="426"/>
        <pc:sldMkLst>
          <pc:docMk/>
          <pc:sldMk cId="2279306167" sldId="326"/>
        </pc:sldMkLst>
        <pc:spChg chg="mod">
          <ac:chgData name="Svetlana Gorbunova" userId="ef60b4e0-dd4c-4e29-b359-7379e9856c34" providerId="ADAL" clId="{521B655E-3B4F-47E3-86C2-A88C6D3CB44C}" dt="2025-11-13T09:59:08.464" v="99"/>
          <ac:spMkLst>
            <pc:docMk/>
            <pc:sldMk cId="2279306167" sldId="326"/>
            <ac:spMk id="16" creationId="{57D290F1-8624-CD44-B3D1-073E20296287}"/>
          </ac:spMkLst>
        </pc:spChg>
        <pc:spChg chg="mod">
          <ac:chgData name="Svetlana Gorbunova" userId="ef60b4e0-dd4c-4e29-b359-7379e9856c34" providerId="ADAL" clId="{521B655E-3B4F-47E3-86C2-A88C6D3CB44C}" dt="2025-11-13T09:59:08.464" v="99"/>
          <ac:spMkLst>
            <pc:docMk/>
            <pc:sldMk cId="2279306167" sldId="326"/>
            <ac:spMk id="21" creationId="{EA03BAC1-FBCA-B3EE-3DF0-AD4BF7601CF3}"/>
          </ac:spMkLst>
        </pc:spChg>
        <pc:grpChg chg="add mod">
          <ac:chgData name="Svetlana Gorbunova" userId="ef60b4e0-dd4c-4e29-b359-7379e9856c34" providerId="ADAL" clId="{521B655E-3B4F-47E3-86C2-A88C6D3CB44C}" dt="2025-11-13T09:59:11.160" v="101" actId="1076"/>
          <ac:grpSpMkLst>
            <pc:docMk/>
            <pc:sldMk cId="2279306167" sldId="326"/>
            <ac:grpSpMk id="3" creationId="{241E5A74-EE9B-8824-3409-3CC9A8E36052}"/>
          </ac:grpSpMkLst>
        </pc:grpChg>
        <pc:graphicFrameChg chg="mod">
          <ac:chgData name="Svetlana Gorbunova" userId="ef60b4e0-dd4c-4e29-b359-7379e9856c34" providerId="ADAL" clId="{521B655E-3B4F-47E3-86C2-A88C6D3CB44C}" dt="2025-11-13T10:06:43.290" v="313" actId="1076"/>
          <ac:graphicFrameMkLst>
            <pc:docMk/>
            <pc:sldMk cId="2279306167" sldId="326"/>
            <ac:graphicFrameMk id="6" creationId="{6FFB24E1-0DB2-34C0-9EE3-D1B9B6B47DA2}"/>
          </ac:graphicFrameMkLst>
        </pc:graphicFrameChg>
        <pc:picChg chg="mod">
          <ac:chgData name="Svetlana Gorbunova" userId="ef60b4e0-dd4c-4e29-b359-7379e9856c34" providerId="ADAL" clId="{521B655E-3B4F-47E3-86C2-A88C6D3CB44C}" dt="2025-11-13T09:59:08.464" v="99"/>
          <ac:picMkLst>
            <pc:docMk/>
            <pc:sldMk cId="2279306167" sldId="326"/>
            <ac:picMk id="5" creationId="{3A006598-6D24-A4F5-5301-2E9AC83A4B31}"/>
          </ac:picMkLst>
        </pc:picChg>
        <pc:picChg chg="add mod">
          <ac:chgData name="Svetlana Gorbunova" userId="ef60b4e0-dd4c-4e29-b359-7379e9856c34" providerId="ADAL" clId="{521B655E-3B4F-47E3-86C2-A88C6D3CB44C}" dt="2025-11-13T10:45:08.614" v="382" actId="1076"/>
          <ac:picMkLst>
            <pc:docMk/>
            <pc:sldMk cId="2279306167" sldId="326"/>
            <ac:picMk id="22" creationId="{7F63257B-BA79-E5A8-8E4D-DE44B158022E}"/>
          </ac:picMkLst>
        </pc:picChg>
        <pc:picChg chg="add mod">
          <ac:chgData name="Svetlana Gorbunova" userId="ef60b4e0-dd4c-4e29-b359-7379e9856c34" providerId="ADAL" clId="{521B655E-3B4F-47E3-86C2-A88C6D3CB44C}" dt="2025-11-19T12:24:07.981" v="426"/>
          <ac:picMkLst>
            <pc:docMk/>
            <pc:sldMk cId="2279306167" sldId="326"/>
            <ac:picMk id="23" creationId="{13F38B6F-AD34-22E8-BE98-231C667E80B9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09.484" v="427"/>
        <pc:sldMkLst>
          <pc:docMk/>
          <pc:sldMk cId="4247427389" sldId="327"/>
        </pc:sldMkLst>
        <pc:spChg chg="mod">
          <ac:chgData name="Svetlana Gorbunova" userId="ef60b4e0-dd4c-4e29-b359-7379e9856c34" providerId="ADAL" clId="{521B655E-3B4F-47E3-86C2-A88C6D3CB44C}" dt="2025-11-13T09:59:13.841" v="102"/>
          <ac:spMkLst>
            <pc:docMk/>
            <pc:sldMk cId="4247427389" sldId="327"/>
            <ac:spMk id="35" creationId="{483900A9-9721-FF12-E2C3-B9D082D06B6E}"/>
          </ac:spMkLst>
        </pc:spChg>
        <pc:spChg chg="mod">
          <ac:chgData name="Svetlana Gorbunova" userId="ef60b4e0-dd4c-4e29-b359-7379e9856c34" providerId="ADAL" clId="{521B655E-3B4F-47E3-86C2-A88C6D3CB44C}" dt="2025-11-13T09:59:13.841" v="102"/>
          <ac:spMkLst>
            <pc:docMk/>
            <pc:sldMk cId="4247427389" sldId="327"/>
            <ac:spMk id="36" creationId="{2AF96EA7-919C-7015-A5B6-47543EC58CDE}"/>
          </ac:spMkLst>
        </pc:spChg>
        <pc:grpChg chg="add mod">
          <ac:chgData name="Svetlana Gorbunova" userId="ef60b4e0-dd4c-4e29-b359-7379e9856c34" providerId="ADAL" clId="{521B655E-3B4F-47E3-86C2-A88C6D3CB44C}" dt="2025-11-13T09:59:13.841" v="102"/>
          <ac:grpSpMkLst>
            <pc:docMk/>
            <pc:sldMk cId="4247427389" sldId="327"/>
            <ac:grpSpMk id="33" creationId="{D94FEDC7-996A-C853-9645-4C608B3EF388}"/>
          </ac:grpSpMkLst>
        </pc:grpChg>
        <pc:graphicFrameChg chg="mod">
          <ac:chgData name="Svetlana Gorbunova" userId="ef60b4e0-dd4c-4e29-b359-7379e9856c34" providerId="ADAL" clId="{521B655E-3B4F-47E3-86C2-A88C6D3CB44C}" dt="2025-11-13T10:06:11.241" v="293" actId="1076"/>
          <ac:graphicFrameMkLst>
            <pc:docMk/>
            <pc:sldMk cId="4247427389" sldId="327"/>
            <ac:graphicFrameMk id="2" creationId="{463A4346-B47A-5F60-131B-97792934D799}"/>
          </ac:graphicFrameMkLst>
        </pc:graphicFrameChg>
        <pc:picChg chg="add mod">
          <ac:chgData name="Svetlana Gorbunova" userId="ef60b4e0-dd4c-4e29-b359-7379e9856c34" providerId="ADAL" clId="{521B655E-3B4F-47E3-86C2-A88C6D3CB44C}" dt="2025-11-13T10:44:29.207" v="369" actId="1076"/>
          <ac:picMkLst>
            <pc:docMk/>
            <pc:sldMk cId="4247427389" sldId="327"/>
            <ac:picMk id="3" creationId="{49E93C61-3677-DC1B-2EA5-D63ED4E2A74B}"/>
          </ac:picMkLst>
        </pc:picChg>
        <pc:picChg chg="add mod">
          <ac:chgData name="Svetlana Gorbunova" userId="ef60b4e0-dd4c-4e29-b359-7379e9856c34" providerId="ADAL" clId="{521B655E-3B4F-47E3-86C2-A88C6D3CB44C}" dt="2025-11-19T12:24:09.484" v="427"/>
          <ac:picMkLst>
            <pc:docMk/>
            <pc:sldMk cId="4247427389" sldId="327"/>
            <ac:picMk id="6" creationId="{F4164DEE-01DD-FAA0-89DF-E835EEC23D02}"/>
          </ac:picMkLst>
        </pc:picChg>
        <pc:picChg chg="mod">
          <ac:chgData name="Svetlana Gorbunova" userId="ef60b4e0-dd4c-4e29-b359-7379e9856c34" providerId="ADAL" clId="{521B655E-3B4F-47E3-86C2-A88C6D3CB44C}" dt="2025-11-13T09:59:13.841" v="102"/>
          <ac:picMkLst>
            <pc:docMk/>
            <pc:sldMk cId="4247427389" sldId="327"/>
            <ac:picMk id="34" creationId="{35DB5919-2DD8-87DF-BB5F-2E38C2B4DAD9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47.516" v="443" actId="1076"/>
        <pc:sldMkLst>
          <pc:docMk/>
          <pc:sldMk cId="4280284020" sldId="328"/>
        </pc:sldMkLst>
        <pc:spChg chg="mod">
          <ac:chgData name="Svetlana Gorbunova" userId="ef60b4e0-dd4c-4e29-b359-7379e9856c34" providerId="ADAL" clId="{521B655E-3B4F-47E3-86C2-A88C6D3CB44C}" dt="2025-11-13T09:59:17.641" v="104"/>
          <ac:spMkLst>
            <pc:docMk/>
            <pc:sldMk cId="4280284020" sldId="328"/>
            <ac:spMk id="9" creationId="{42F39FB4-0ED0-0D30-74B1-C95409E7D1EA}"/>
          </ac:spMkLst>
        </pc:spChg>
        <pc:spChg chg="mod">
          <ac:chgData name="Svetlana Gorbunova" userId="ef60b4e0-dd4c-4e29-b359-7379e9856c34" providerId="ADAL" clId="{521B655E-3B4F-47E3-86C2-A88C6D3CB44C}" dt="2025-11-13T09:59:17.641" v="104"/>
          <ac:spMkLst>
            <pc:docMk/>
            <pc:sldMk cId="4280284020" sldId="328"/>
            <ac:spMk id="12" creationId="{EED0286A-0508-A7D4-E3C4-AA5BF00540DE}"/>
          </ac:spMkLst>
        </pc:spChg>
        <pc:grpChg chg="add mod">
          <ac:chgData name="Svetlana Gorbunova" userId="ef60b4e0-dd4c-4e29-b359-7379e9856c34" providerId="ADAL" clId="{521B655E-3B4F-47E3-86C2-A88C6D3CB44C}" dt="2025-11-13T09:59:17.641" v="104"/>
          <ac:grpSpMkLst>
            <pc:docMk/>
            <pc:sldMk cId="4280284020" sldId="328"/>
            <ac:grpSpMk id="4" creationId="{61550EF9-BC0D-8FF8-6E35-22DE2835499B}"/>
          </ac:grpSpMkLst>
        </pc:grpChg>
        <pc:graphicFrameChg chg="mod">
          <ac:chgData name="Svetlana Gorbunova" userId="ef60b4e0-dd4c-4e29-b359-7379e9856c34" providerId="ADAL" clId="{521B655E-3B4F-47E3-86C2-A88C6D3CB44C}" dt="2025-11-13T10:05:33.298" v="272" actId="1076"/>
          <ac:graphicFrameMkLst>
            <pc:docMk/>
            <pc:sldMk cId="4280284020" sldId="328"/>
            <ac:graphicFrameMk id="8" creationId="{AD11C616-FA39-483A-F7AC-99A683B265EE}"/>
          </ac:graphicFrameMkLst>
        </pc:graphicFrameChg>
        <pc:picChg chg="add mod">
          <ac:chgData name="Svetlana Gorbunova" userId="ef60b4e0-dd4c-4e29-b359-7379e9856c34" providerId="ADAL" clId="{521B655E-3B4F-47E3-86C2-A88C6D3CB44C}" dt="2025-11-13T10:45:12.996" v="384" actId="1076"/>
          <ac:picMkLst>
            <pc:docMk/>
            <pc:sldMk cId="4280284020" sldId="328"/>
            <ac:picMk id="2" creationId="{7CDF5541-504F-274D-29E4-89BEBF15F5C8}"/>
          </ac:picMkLst>
        </pc:picChg>
        <pc:picChg chg="add mod">
          <ac:chgData name="Svetlana Gorbunova" userId="ef60b4e0-dd4c-4e29-b359-7379e9856c34" providerId="ADAL" clId="{521B655E-3B4F-47E3-86C2-A88C6D3CB44C}" dt="2025-11-19T12:24:47.516" v="443" actId="1076"/>
          <ac:picMkLst>
            <pc:docMk/>
            <pc:sldMk cId="4280284020" sldId="328"/>
            <ac:picMk id="3" creationId="{31B31545-0C2A-A1C8-98C2-F89E8DA9458C}"/>
          </ac:picMkLst>
        </pc:picChg>
        <pc:picChg chg="mod">
          <ac:chgData name="Svetlana Gorbunova" userId="ef60b4e0-dd4c-4e29-b359-7379e9856c34" providerId="ADAL" clId="{521B655E-3B4F-47E3-86C2-A88C6D3CB44C}" dt="2025-11-13T09:59:17.641" v="104"/>
          <ac:picMkLst>
            <pc:docMk/>
            <pc:sldMk cId="4280284020" sldId="328"/>
            <ac:picMk id="5" creationId="{DB99A29A-BBD9-DAD2-211E-8BAB8D5F142C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12.279" v="429"/>
        <pc:sldMkLst>
          <pc:docMk/>
          <pc:sldMk cId="327067980" sldId="329"/>
        </pc:sldMkLst>
        <pc:spChg chg="mod">
          <ac:chgData name="Svetlana Gorbunova" userId="ef60b4e0-dd4c-4e29-b359-7379e9856c34" providerId="ADAL" clId="{521B655E-3B4F-47E3-86C2-A88C6D3CB44C}" dt="2025-11-13T09:59:20.877" v="106"/>
          <ac:spMkLst>
            <pc:docMk/>
            <pc:sldMk cId="327067980" sldId="329"/>
            <ac:spMk id="47" creationId="{95C6F0DF-8BB9-E6E3-A1E7-5AF0DC1B7AE2}"/>
          </ac:spMkLst>
        </pc:spChg>
        <pc:spChg chg="mod">
          <ac:chgData name="Svetlana Gorbunova" userId="ef60b4e0-dd4c-4e29-b359-7379e9856c34" providerId="ADAL" clId="{521B655E-3B4F-47E3-86C2-A88C6D3CB44C}" dt="2025-11-13T09:59:20.877" v="106"/>
          <ac:spMkLst>
            <pc:docMk/>
            <pc:sldMk cId="327067980" sldId="329"/>
            <ac:spMk id="48" creationId="{23D4BE54-13CD-78A5-F119-BDBB09194360}"/>
          </ac:spMkLst>
        </pc:spChg>
        <pc:grpChg chg="add mod">
          <ac:chgData name="Svetlana Gorbunova" userId="ef60b4e0-dd4c-4e29-b359-7379e9856c34" providerId="ADAL" clId="{521B655E-3B4F-47E3-86C2-A88C6D3CB44C}" dt="2025-11-13T09:59:20.877" v="106"/>
          <ac:grpSpMkLst>
            <pc:docMk/>
            <pc:sldMk cId="327067980" sldId="329"/>
            <ac:grpSpMk id="12" creationId="{4EF353C4-3CAF-081F-0D29-CC81DBCB5A15}"/>
          </ac:grpSpMkLst>
        </pc:grpChg>
        <pc:graphicFrameChg chg="mod">
          <ac:chgData name="Svetlana Gorbunova" userId="ef60b4e0-dd4c-4e29-b359-7379e9856c34" providerId="ADAL" clId="{521B655E-3B4F-47E3-86C2-A88C6D3CB44C}" dt="2025-11-13T10:04:54.561" v="256" actId="1076"/>
          <ac:graphicFrameMkLst>
            <pc:docMk/>
            <pc:sldMk cId="327067980" sldId="329"/>
            <ac:graphicFrameMk id="4" creationId="{92490724-8C77-396C-E630-21C4637BF985}"/>
          </ac:graphicFrameMkLst>
        </pc:graphicFrameChg>
        <pc:picChg chg="add mod">
          <ac:chgData name="Svetlana Gorbunova" userId="ef60b4e0-dd4c-4e29-b359-7379e9856c34" providerId="ADAL" clId="{521B655E-3B4F-47E3-86C2-A88C6D3CB44C}" dt="2025-11-19T12:24:12.279" v="429"/>
          <ac:picMkLst>
            <pc:docMk/>
            <pc:sldMk cId="327067980" sldId="329"/>
            <ac:picMk id="3" creationId="{487F2F28-8E58-C09B-DC77-6898946B412C}"/>
          </ac:picMkLst>
        </pc:picChg>
        <pc:picChg chg="mod">
          <ac:chgData name="Svetlana Gorbunova" userId="ef60b4e0-dd4c-4e29-b359-7379e9856c34" providerId="ADAL" clId="{521B655E-3B4F-47E3-86C2-A88C6D3CB44C}" dt="2025-11-13T09:59:20.877" v="106"/>
          <ac:picMkLst>
            <pc:docMk/>
            <pc:sldMk cId="327067980" sldId="329"/>
            <ac:picMk id="14" creationId="{7082C925-BC7E-79ED-8060-9B5810321893}"/>
          </ac:picMkLst>
        </pc:picChg>
        <pc:picChg chg="add mod">
          <ac:chgData name="Svetlana Gorbunova" userId="ef60b4e0-dd4c-4e29-b359-7379e9856c34" providerId="ADAL" clId="{521B655E-3B4F-47E3-86C2-A88C6D3CB44C}" dt="2025-11-13T10:45:17.148" v="386" actId="1076"/>
          <ac:picMkLst>
            <pc:docMk/>
            <pc:sldMk cId="327067980" sldId="329"/>
            <ac:picMk id="21" creationId="{F84B5669-4188-11A1-9FF8-9BBE32C72180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13.566" v="430"/>
        <pc:sldMkLst>
          <pc:docMk/>
          <pc:sldMk cId="2733639943" sldId="330"/>
        </pc:sldMkLst>
        <pc:spChg chg="mod">
          <ac:chgData name="Svetlana Gorbunova" userId="ef60b4e0-dd4c-4e29-b359-7379e9856c34" providerId="ADAL" clId="{521B655E-3B4F-47E3-86C2-A88C6D3CB44C}" dt="2025-11-13T09:59:24.773" v="108"/>
          <ac:spMkLst>
            <pc:docMk/>
            <pc:sldMk cId="2733639943" sldId="330"/>
            <ac:spMk id="47" creationId="{6DA88E58-0C3C-1FB7-9B18-D998AFF25811}"/>
          </ac:spMkLst>
        </pc:spChg>
        <pc:spChg chg="mod">
          <ac:chgData name="Svetlana Gorbunova" userId="ef60b4e0-dd4c-4e29-b359-7379e9856c34" providerId="ADAL" clId="{521B655E-3B4F-47E3-86C2-A88C6D3CB44C}" dt="2025-11-13T09:59:24.773" v="108"/>
          <ac:spMkLst>
            <pc:docMk/>
            <pc:sldMk cId="2733639943" sldId="330"/>
            <ac:spMk id="48" creationId="{95391558-799A-992C-6071-5A44973154C1}"/>
          </ac:spMkLst>
        </pc:spChg>
        <pc:grpChg chg="add mod">
          <ac:chgData name="Svetlana Gorbunova" userId="ef60b4e0-dd4c-4e29-b359-7379e9856c34" providerId="ADAL" clId="{521B655E-3B4F-47E3-86C2-A88C6D3CB44C}" dt="2025-11-13T09:59:24.773" v="108"/>
          <ac:grpSpMkLst>
            <pc:docMk/>
            <pc:sldMk cId="2733639943" sldId="330"/>
            <ac:grpSpMk id="4" creationId="{5D019DC2-07FC-C2B7-554F-7CC1E099BDD9}"/>
          </ac:grpSpMkLst>
        </pc:grpChg>
        <pc:graphicFrameChg chg="mod">
          <ac:chgData name="Svetlana Gorbunova" userId="ef60b4e0-dd4c-4e29-b359-7379e9856c34" providerId="ADAL" clId="{521B655E-3B4F-47E3-86C2-A88C6D3CB44C}" dt="2025-11-13T10:04:21.525" v="236" actId="1076"/>
          <ac:graphicFrameMkLst>
            <pc:docMk/>
            <pc:sldMk cId="2733639943" sldId="330"/>
            <ac:graphicFrameMk id="5" creationId="{96E3893B-C661-62B4-FB3D-9BC7F24B46A0}"/>
          </ac:graphicFrameMkLst>
        </pc:graphicFrameChg>
        <pc:picChg chg="add mod">
          <ac:chgData name="Svetlana Gorbunova" userId="ef60b4e0-dd4c-4e29-b359-7379e9856c34" providerId="ADAL" clId="{521B655E-3B4F-47E3-86C2-A88C6D3CB44C}" dt="2025-11-19T12:24:13.566" v="430"/>
          <ac:picMkLst>
            <pc:docMk/>
            <pc:sldMk cId="2733639943" sldId="330"/>
            <ac:picMk id="3" creationId="{A69CC78E-1BA8-1CD0-8FE0-2D8980857FDB}"/>
          </ac:picMkLst>
        </pc:picChg>
        <pc:picChg chg="add mod">
          <ac:chgData name="Svetlana Gorbunova" userId="ef60b4e0-dd4c-4e29-b359-7379e9856c34" providerId="ADAL" clId="{521B655E-3B4F-47E3-86C2-A88C6D3CB44C}" dt="2025-11-13T10:45:20.022" v="387" actId="14100"/>
          <ac:picMkLst>
            <pc:docMk/>
            <pc:sldMk cId="2733639943" sldId="330"/>
            <ac:picMk id="20" creationId="{4363F170-D057-25FE-86E3-FC445576A034}"/>
          </ac:picMkLst>
        </pc:picChg>
        <pc:picChg chg="mod">
          <ac:chgData name="Svetlana Gorbunova" userId="ef60b4e0-dd4c-4e29-b359-7379e9856c34" providerId="ADAL" clId="{521B655E-3B4F-47E3-86C2-A88C6D3CB44C}" dt="2025-11-13T09:59:24.773" v="108"/>
          <ac:picMkLst>
            <pc:docMk/>
            <pc:sldMk cId="2733639943" sldId="330"/>
            <ac:picMk id="46" creationId="{6AE74A61-4F85-3D6E-F2C8-2F178A46BF5A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17.225" v="432" actId="1076"/>
        <pc:sldMkLst>
          <pc:docMk/>
          <pc:sldMk cId="938383000" sldId="331"/>
        </pc:sldMkLst>
        <pc:spChg chg="mod">
          <ac:chgData name="Svetlana Gorbunova" userId="ef60b4e0-dd4c-4e29-b359-7379e9856c34" providerId="ADAL" clId="{521B655E-3B4F-47E3-86C2-A88C6D3CB44C}" dt="2025-11-13T09:59:29.767" v="110"/>
          <ac:spMkLst>
            <pc:docMk/>
            <pc:sldMk cId="938383000" sldId="331"/>
            <ac:spMk id="56" creationId="{399E6E32-D378-90F7-780A-381BE4ABAC8A}"/>
          </ac:spMkLst>
        </pc:spChg>
        <pc:spChg chg="mod">
          <ac:chgData name="Svetlana Gorbunova" userId="ef60b4e0-dd4c-4e29-b359-7379e9856c34" providerId="ADAL" clId="{521B655E-3B4F-47E3-86C2-A88C6D3CB44C}" dt="2025-11-13T09:59:29.767" v="110"/>
          <ac:spMkLst>
            <pc:docMk/>
            <pc:sldMk cId="938383000" sldId="331"/>
            <ac:spMk id="57" creationId="{C66A22F7-B257-792E-33B1-4F50C02D19C7}"/>
          </ac:spMkLst>
        </pc:spChg>
        <pc:grpChg chg="add mod">
          <ac:chgData name="Svetlana Gorbunova" userId="ef60b4e0-dd4c-4e29-b359-7379e9856c34" providerId="ADAL" clId="{521B655E-3B4F-47E3-86C2-A88C6D3CB44C}" dt="2025-11-13T09:59:29.767" v="110"/>
          <ac:grpSpMkLst>
            <pc:docMk/>
            <pc:sldMk cId="938383000" sldId="331"/>
            <ac:grpSpMk id="5" creationId="{9F32BB1F-A3CB-26A0-AF7D-D4FE7F1F7CC8}"/>
          </ac:grpSpMkLst>
        </pc:grpChg>
        <pc:graphicFrameChg chg="mod">
          <ac:chgData name="Svetlana Gorbunova" userId="ef60b4e0-dd4c-4e29-b359-7379e9856c34" providerId="ADAL" clId="{521B655E-3B4F-47E3-86C2-A88C6D3CB44C}" dt="2025-11-13T10:03:45.976" v="216" actId="1076"/>
          <ac:graphicFrameMkLst>
            <pc:docMk/>
            <pc:sldMk cId="938383000" sldId="331"/>
            <ac:graphicFrameMk id="3" creationId="{849EA171-FD7D-8AB7-1B6C-21D7DC3FE1AE}"/>
          </ac:graphicFrameMkLst>
        </pc:graphicFrameChg>
        <pc:picChg chg="add mod">
          <ac:chgData name="Svetlana Gorbunova" userId="ef60b4e0-dd4c-4e29-b359-7379e9856c34" providerId="ADAL" clId="{521B655E-3B4F-47E3-86C2-A88C6D3CB44C}" dt="2025-11-19T12:24:17.225" v="432" actId="1076"/>
          <ac:picMkLst>
            <pc:docMk/>
            <pc:sldMk cId="938383000" sldId="331"/>
            <ac:picMk id="2" creationId="{12A6FFD8-DBAD-F49E-D750-D4FD1CCA8C70}"/>
          </ac:picMkLst>
        </pc:picChg>
        <pc:picChg chg="add mod">
          <ac:chgData name="Svetlana Gorbunova" userId="ef60b4e0-dd4c-4e29-b359-7379e9856c34" providerId="ADAL" clId="{521B655E-3B4F-47E3-86C2-A88C6D3CB44C}" dt="2025-11-13T10:45:23.510" v="388" actId="14100"/>
          <ac:picMkLst>
            <pc:docMk/>
            <pc:sldMk cId="938383000" sldId="331"/>
            <ac:picMk id="23" creationId="{E8B3D562-8410-2D35-20E0-A421C6B72201}"/>
          </ac:picMkLst>
        </pc:picChg>
        <pc:picChg chg="mod">
          <ac:chgData name="Svetlana Gorbunova" userId="ef60b4e0-dd4c-4e29-b359-7379e9856c34" providerId="ADAL" clId="{521B655E-3B4F-47E3-86C2-A88C6D3CB44C}" dt="2025-11-13T09:59:29.767" v="110"/>
          <ac:picMkLst>
            <pc:docMk/>
            <pc:sldMk cId="938383000" sldId="331"/>
            <ac:picMk id="55" creationId="{83444F76-844E-375E-7EB0-889E1EE24247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20.333" v="434" actId="1076"/>
        <pc:sldMkLst>
          <pc:docMk/>
          <pc:sldMk cId="3403764529" sldId="332"/>
        </pc:sldMkLst>
        <pc:spChg chg="mod">
          <ac:chgData name="Svetlana Gorbunova" userId="ef60b4e0-dd4c-4e29-b359-7379e9856c34" providerId="ADAL" clId="{521B655E-3B4F-47E3-86C2-A88C6D3CB44C}" dt="2025-11-13T10:03:00.143" v="192" actId="1076"/>
          <ac:spMkLst>
            <pc:docMk/>
            <pc:sldMk cId="3403764529" sldId="332"/>
            <ac:spMk id="17" creationId="{D4695394-E573-A0B2-F32C-BC81228FC5ED}"/>
          </ac:spMkLst>
        </pc:spChg>
        <pc:spChg chg="mod">
          <ac:chgData name="Svetlana Gorbunova" userId="ef60b4e0-dd4c-4e29-b359-7379e9856c34" providerId="ADAL" clId="{521B655E-3B4F-47E3-86C2-A88C6D3CB44C}" dt="2025-11-13T09:59:34.166" v="112"/>
          <ac:spMkLst>
            <pc:docMk/>
            <pc:sldMk cId="3403764529" sldId="332"/>
            <ac:spMk id="47" creationId="{44BDADCA-6F28-D29C-C6D7-1ACF46972248}"/>
          </ac:spMkLst>
        </pc:spChg>
        <pc:spChg chg="mod">
          <ac:chgData name="Svetlana Gorbunova" userId="ef60b4e0-dd4c-4e29-b359-7379e9856c34" providerId="ADAL" clId="{521B655E-3B4F-47E3-86C2-A88C6D3CB44C}" dt="2025-11-13T09:59:34.166" v="112"/>
          <ac:spMkLst>
            <pc:docMk/>
            <pc:sldMk cId="3403764529" sldId="332"/>
            <ac:spMk id="48" creationId="{5F8A1083-E8BF-9898-B14E-BD99DB765AA4}"/>
          </ac:spMkLst>
        </pc:spChg>
        <pc:grpChg chg="add mod">
          <ac:chgData name="Svetlana Gorbunova" userId="ef60b4e0-dd4c-4e29-b359-7379e9856c34" providerId="ADAL" clId="{521B655E-3B4F-47E3-86C2-A88C6D3CB44C}" dt="2025-11-13T09:59:34.166" v="112"/>
          <ac:grpSpMkLst>
            <pc:docMk/>
            <pc:sldMk cId="3403764529" sldId="332"/>
            <ac:grpSpMk id="8" creationId="{39EAF00B-642A-93DC-8934-75892E53C21A}"/>
          </ac:grpSpMkLst>
        </pc:grpChg>
        <pc:graphicFrameChg chg="mod modGraphic">
          <ac:chgData name="Svetlana Gorbunova" userId="ef60b4e0-dd4c-4e29-b359-7379e9856c34" providerId="ADAL" clId="{521B655E-3B4F-47E3-86C2-A88C6D3CB44C}" dt="2025-11-13T10:02:30.861" v="191" actId="1076"/>
          <ac:graphicFrameMkLst>
            <pc:docMk/>
            <pc:sldMk cId="3403764529" sldId="332"/>
            <ac:graphicFrameMk id="3" creationId="{A8D53798-957F-61C6-C086-F2DE010A36B2}"/>
          </ac:graphicFrameMkLst>
        </pc:graphicFrameChg>
        <pc:picChg chg="add mod">
          <ac:chgData name="Svetlana Gorbunova" userId="ef60b4e0-dd4c-4e29-b359-7379e9856c34" providerId="ADAL" clId="{521B655E-3B4F-47E3-86C2-A88C6D3CB44C}" dt="2025-11-19T12:24:20.333" v="434" actId="1076"/>
          <ac:picMkLst>
            <pc:docMk/>
            <pc:sldMk cId="3403764529" sldId="332"/>
            <ac:picMk id="2" creationId="{B59FAE4A-B3CB-C556-986F-8F9CE734327E}"/>
          </ac:picMkLst>
        </pc:picChg>
        <pc:picChg chg="add mod">
          <ac:chgData name="Svetlana Gorbunova" userId="ef60b4e0-dd4c-4e29-b359-7379e9856c34" providerId="ADAL" clId="{521B655E-3B4F-47E3-86C2-A88C6D3CB44C}" dt="2025-11-13T10:45:26.776" v="389" actId="14100"/>
          <ac:picMkLst>
            <pc:docMk/>
            <pc:sldMk cId="3403764529" sldId="332"/>
            <ac:picMk id="20" creationId="{562F74A3-3E79-9EE7-2853-A918B2A6D649}"/>
          </ac:picMkLst>
        </pc:picChg>
        <pc:picChg chg="mod">
          <ac:chgData name="Svetlana Gorbunova" userId="ef60b4e0-dd4c-4e29-b359-7379e9856c34" providerId="ADAL" clId="{521B655E-3B4F-47E3-86C2-A88C6D3CB44C}" dt="2025-11-13T09:59:34.166" v="112"/>
          <ac:picMkLst>
            <pc:docMk/>
            <pc:sldMk cId="3403764529" sldId="332"/>
            <ac:picMk id="44" creationId="{221390AA-B9D0-EC41-CA61-EF8EA4D6117A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23.362" v="436" actId="1076"/>
        <pc:sldMkLst>
          <pc:docMk/>
          <pc:sldMk cId="3311608831" sldId="333"/>
        </pc:sldMkLst>
        <pc:spChg chg="mod">
          <ac:chgData name="Svetlana Gorbunova" userId="ef60b4e0-dd4c-4e29-b359-7379e9856c34" providerId="ADAL" clId="{521B655E-3B4F-47E3-86C2-A88C6D3CB44C}" dt="2025-11-13T09:59:38.047" v="114"/>
          <ac:spMkLst>
            <pc:docMk/>
            <pc:sldMk cId="3311608831" sldId="333"/>
            <ac:spMk id="46" creationId="{7D0D5BE7-15FF-D85C-12BD-83383BF5FB1B}"/>
          </ac:spMkLst>
        </pc:spChg>
        <pc:spChg chg="mod">
          <ac:chgData name="Svetlana Gorbunova" userId="ef60b4e0-dd4c-4e29-b359-7379e9856c34" providerId="ADAL" clId="{521B655E-3B4F-47E3-86C2-A88C6D3CB44C}" dt="2025-11-13T09:59:38.047" v="114"/>
          <ac:spMkLst>
            <pc:docMk/>
            <pc:sldMk cId="3311608831" sldId="333"/>
            <ac:spMk id="47" creationId="{9CCF26E7-1463-B27F-6440-484B7562AB6F}"/>
          </ac:spMkLst>
        </pc:spChg>
        <pc:grpChg chg="add mod">
          <ac:chgData name="Svetlana Gorbunova" userId="ef60b4e0-dd4c-4e29-b359-7379e9856c34" providerId="ADAL" clId="{521B655E-3B4F-47E3-86C2-A88C6D3CB44C}" dt="2025-11-13T09:59:38.047" v="114"/>
          <ac:grpSpMkLst>
            <pc:docMk/>
            <pc:sldMk cId="3311608831" sldId="333"/>
            <ac:grpSpMk id="19" creationId="{8347AF2A-8EC8-5510-AA87-33125DCE88C2}"/>
          </ac:grpSpMkLst>
        </pc:grpChg>
        <pc:graphicFrameChg chg="mod">
          <ac:chgData name="Svetlana Gorbunova" userId="ef60b4e0-dd4c-4e29-b359-7379e9856c34" providerId="ADAL" clId="{521B655E-3B4F-47E3-86C2-A88C6D3CB44C}" dt="2025-11-13T10:01:27.906" v="165" actId="1076"/>
          <ac:graphicFrameMkLst>
            <pc:docMk/>
            <pc:sldMk cId="3311608831" sldId="333"/>
            <ac:graphicFrameMk id="4" creationId="{9185DCFA-26C4-17AC-342B-8C59D8274FAC}"/>
          </ac:graphicFrameMkLst>
        </pc:graphicFrameChg>
        <pc:picChg chg="add mod">
          <ac:chgData name="Svetlana Gorbunova" userId="ef60b4e0-dd4c-4e29-b359-7379e9856c34" providerId="ADAL" clId="{521B655E-3B4F-47E3-86C2-A88C6D3CB44C}" dt="2025-11-19T12:24:23.362" v="436" actId="1076"/>
          <ac:picMkLst>
            <pc:docMk/>
            <pc:sldMk cId="3311608831" sldId="333"/>
            <ac:picMk id="3" creationId="{7354B8CE-1C9C-567A-6116-BB46141637E9}"/>
          </ac:picMkLst>
        </pc:picChg>
        <pc:picChg chg="add mod">
          <ac:chgData name="Svetlana Gorbunova" userId="ef60b4e0-dd4c-4e29-b359-7379e9856c34" providerId="ADAL" clId="{521B655E-3B4F-47E3-86C2-A88C6D3CB44C}" dt="2025-11-13T10:45:29.903" v="390" actId="14100"/>
          <ac:picMkLst>
            <pc:docMk/>
            <pc:sldMk cId="3311608831" sldId="333"/>
            <ac:picMk id="5" creationId="{8750C3E2-9703-5F42-3F07-4CCA7EAAF060}"/>
          </ac:picMkLst>
        </pc:picChg>
        <pc:picChg chg="mod">
          <ac:chgData name="Svetlana Gorbunova" userId="ef60b4e0-dd4c-4e29-b359-7379e9856c34" providerId="ADAL" clId="{521B655E-3B4F-47E3-86C2-A88C6D3CB44C}" dt="2025-11-13T09:59:38.047" v="114"/>
          <ac:picMkLst>
            <pc:docMk/>
            <pc:sldMk cId="3311608831" sldId="333"/>
            <ac:picMk id="45" creationId="{027E2808-F86D-85B7-0336-47A891241B27}"/>
          </ac:picMkLst>
        </pc:picChg>
      </pc:sldChg>
      <pc:sldChg chg="addSp modSp mod">
        <pc:chgData name="Svetlana Gorbunova" userId="ef60b4e0-dd4c-4e29-b359-7379e9856c34" providerId="ADAL" clId="{521B655E-3B4F-47E3-86C2-A88C6D3CB44C}" dt="2025-11-19T12:23:35.198" v="415" actId="1076"/>
        <pc:sldMkLst>
          <pc:docMk/>
          <pc:sldMk cId="3146091263" sldId="335"/>
        </pc:sldMkLst>
        <pc:spChg chg="mod">
          <ac:chgData name="Svetlana Gorbunova" userId="ef60b4e0-dd4c-4e29-b359-7379e9856c34" providerId="ADAL" clId="{521B655E-3B4F-47E3-86C2-A88C6D3CB44C}" dt="2025-11-19T12:21:17.237" v="401" actId="20577"/>
          <ac:spMkLst>
            <pc:docMk/>
            <pc:sldMk cId="3146091263" sldId="335"/>
            <ac:spMk id="19" creationId="{6C4BB5DE-9CF5-30B7-60B4-8F691EF034A7}"/>
          </ac:spMkLst>
        </pc:spChg>
        <pc:picChg chg="add mod">
          <ac:chgData name="Svetlana Gorbunova" userId="ef60b4e0-dd4c-4e29-b359-7379e9856c34" providerId="ADAL" clId="{521B655E-3B4F-47E3-86C2-A88C6D3CB44C}" dt="2025-11-13T10:44:44.830" v="374" actId="14100"/>
          <ac:picMkLst>
            <pc:docMk/>
            <pc:sldMk cId="3146091263" sldId="335"/>
            <ac:picMk id="3" creationId="{B66F68CF-1065-0EF1-C3D2-2A95B9F9B7EA}"/>
          </ac:picMkLst>
        </pc:picChg>
        <pc:picChg chg="add mod">
          <ac:chgData name="Svetlana Gorbunova" userId="ef60b4e0-dd4c-4e29-b359-7379e9856c34" providerId="ADAL" clId="{521B655E-3B4F-47E3-86C2-A88C6D3CB44C}" dt="2025-11-19T12:23:35.198" v="415" actId="1076"/>
          <ac:picMkLst>
            <pc:docMk/>
            <pc:sldMk cId="3146091263" sldId="335"/>
            <ac:picMk id="10" creationId="{0CDCD9FC-F40F-232C-1B5F-40F2625DF4C0}"/>
          </ac:picMkLst>
        </pc:picChg>
      </pc:sldChg>
      <pc:sldChg chg="addSp modSp mod">
        <pc:chgData name="Svetlana Gorbunova" userId="ef60b4e0-dd4c-4e29-b359-7379e9856c34" providerId="ADAL" clId="{521B655E-3B4F-47E3-86C2-A88C6D3CB44C}" dt="2025-11-19T12:23:37.712" v="416"/>
        <pc:sldMkLst>
          <pc:docMk/>
          <pc:sldMk cId="3733049314" sldId="336"/>
        </pc:sldMkLst>
        <pc:spChg chg="mod">
          <ac:chgData name="Svetlana Gorbunova" userId="ef60b4e0-dd4c-4e29-b359-7379e9856c34" providerId="ADAL" clId="{521B655E-3B4F-47E3-86C2-A88C6D3CB44C}" dt="2025-11-19T12:21:45.717" v="410" actId="1076"/>
          <ac:spMkLst>
            <pc:docMk/>
            <pc:sldMk cId="3733049314" sldId="336"/>
            <ac:spMk id="5" creationId="{A94A509C-4F25-18C0-379C-0520B5069E9D}"/>
          </ac:spMkLst>
        </pc:spChg>
        <pc:spChg chg="mod">
          <ac:chgData name="Svetlana Gorbunova" userId="ef60b4e0-dd4c-4e29-b359-7379e9856c34" providerId="ADAL" clId="{521B655E-3B4F-47E3-86C2-A88C6D3CB44C}" dt="2025-11-19T12:21:43.751" v="409" actId="1076"/>
          <ac:spMkLst>
            <pc:docMk/>
            <pc:sldMk cId="3733049314" sldId="336"/>
            <ac:spMk id="32" creationId="{ADB761BF-270B-82DB-3146-1FDAF15B7576}"/>
          </ac:spMkLst>
        </pc:spChg>
        <pc:spChg chg="mod">
          <ac:chgData name="Svetlana Gorbunova" userId="ef60b4e0-dd4c-4e29-b359-7379e9856c34" providerId="ADAL" clId="{521B655E-3B4F-47E3-86C2-A88C6D3CB44C}" dt="2025-11-19T12:21:39.229" v="408" actId="1076"/>
          <ac:spMkLst>
            <pc:docMk/>
            <pc:sldMk cId="3733049314" sldId="336"/>
            <ac:spMk id="34" creationId="{308D3953-8D46-9C69-D457-9AD99C69BD06}"/>
          </ac:spMkLst>
        </pc:spChg>
        <pc:picChg chg="add mod">
          <ac:chgData name="Svetlana Gorbunova" userId="ef60b4e0-dd4c-4e29-b359-7379e9856c34" providerId="ADAL" clId="{521B655E-3B4F-47E3-86C2-A88C6D3CB44C}" dt="2025-11-18T09:04:02.828" v="398" actId="1076"/>
          <ac:picMkLst>
            <pc:docMk/>
            <pc:sldMk cId="3733049314" sldId="336"/>
            <ac:picMk id="10" creationId="{F8E73C80-889A-3311-9E37-321E99C59193}"/>
          </ac:picMkLst>
        </pc:picChg>
        <pc:picChg chg="add mod">
          <ac:chgData name="Svetlana Gorbunova" userId="ef60b4e0-dd4c-4e29-b359-7379e9856c34" providerId="ADAL" clId="{521B655E-3B4F-47E3-86C2-A88C6D3CB44C}" dt="2025-11-19T12:23:37.712" v="416"/>
          <ac:picMkLst>
            <pc:docMk/>
            <pc:sldMk cId="3733049314" sldId="336"/>
            <ac:picMk id="12" creationId="{E097493E-CCB9-96F7-3442-DF75F1F96865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3:59.995" v="422" actId="1076"/>
        <pc:sldMkLst>
          <pc:docMk/>
          <pc:sldMk cId="716626382" sldId="337"/>
        </pc:sldMkLst>
        <pc:spChg chg="mod">
          <ac:chgData name="Svetlana Gorbunova" userId="ef60b4e0-dd4c-4e29-b359-7379e9856c34" providerId="ADAL" clId="{521B655E-3B4F-47E3-86C2-A88C6D3CB44C}" dt="2025-11-13T09:54:59.539" v="38"/>
          <ac:spMkLst>
            <pc:docMk/>
            <pc:sldMk cId="716626382" sldId="337"/>
            <ac:spMk id="20" creationId="{6E1326D4-20AD-6603-9F82-D5D97BD0062B}"/>
          </ac:spMkLst>
        </pc:spChg>
        <pc:spChg chg="mod">
          <ac:chgData name="Svetlana Gorbunova" userId="ef60b4e0-dd4c-4e29-b359-7379e9856c34" providerId="ADAL" clId="{521B655E-3B4F-47E3-86C2-A88C6D3CB44C}" dt="2025-11-13T09:54:59.539" v="38"/>
          <ac:spMkLst>
            <pc:docMk/>
            <pc:sldMk cId="716626382" sldId="337"/>
            <ac:spMk id="21" creationId="{6520BC8E-8080-F51E-E045-8BE21D8BEA9D}"/>
          </ac:spMkLst>
        </pc:spChg>
        <pc:grpChg chg="add mod">
          <ac:chgData name="Svetlana Gorbunova" userId="ef60b4e0-dd4c-4e29-b359-7379e9856c34" providerId="ADAL" clId="{521B655E-3B4F-47E3-86C2-A88C6D3CB44C}" dt="2025-11-13T09:55:03.858" v="40" actId="1076"/>
          <ac:grpSpMkLst>
            <pc:docMk/>
            <pc:sldMk cId="716626382" sldId="337"/>
            <ac:grpSpMk id="5" creationId="{203850A5-3914-49B9-9A3A-98B259330F6B}"/>
          </ac:grpSpMkLst>
        </pc:grpChg>
        <pc:graphicFrameChg chg="mod modGraphic">
          <ac:chgData name="Svetlana Gorbunova" userId="ef60b4e0-dd4c-4e29-b359-7379e9856c34" providerId="ADAL" clId="{521B655E-3B4F-47E3-86C2-A88C6D3CB44C}" dt="2025-11-13T09:54:34.867" v="34" actId="1076"/>
          <ac:graphicFrameMkLst>
            <pc:docMk/>
            <pc:sldMk cId="716626382" sldId="337"/>
            <ac:graphicFrameMk id="3" creationId="{0715988E-97CC-F9FE-741A-B906C3AB03C9}"/>
          </ac:graphicFrameMkLst>
        </pc:graphicFrameChg>
        <pc:graphicFrameChg chg="mod modGraphic">
          <ac:chgData name="Svetlana Gorbunova" userId="ef60b4e0-dd4c-4e29-b359-7379e9856c34" providerId="ADAL" clId="{521B655E-3B4F-47E3-86C2-A88C6D3CB44C}" dt="2025-11-13T09:54:38.780" v="35" actId="1076"/>
          <ac:graphicFrameMkLst>
            <pc:docMk/>
            <pc:sldMk cId="716626382" sldId="337"/>
            <ac:graphicFrameMk id="4" creationId="{52A05303-1716-EB59-F359-A7DFCF35A242}"/>
          </ac:graphicFrameMkLst>
        </pc:graphicFrameChg>
        <pc:picChg chg="add mod">
          <ac:chgData name="Svetlana Gorbunova" userId="ef60b4e0-dd4c-4e29-b359-7379e9856c34" providerId="ADAL" clId="{521B655E-3B4F-47E3-86C2-A88C6D3CB44C}" dt="2025-11-13T10:44:58.533" v="378" actId="1076"/>
          <ac:picMkLst>
            <pc:docMk/>
            <pc:sldMk cId="716626382" sldId="337"/>
            <ac:picMk id="2" creationId="{5D8E2187-DD90-AABC-63B3-2FB022175347}"/>
          </ac:picMkLst>
        </pc:picChg>
        <pc:picChg chg="mod">
          <ac:chgData name="Svetlana Gorbunova" userId="ef60b4e0-dd4c-4e29-b359-7379e9856c34" providerId="ADAL" clId="{521B655E-3B4F-47E3-86C2-A88C6D3CB44C}" dt="2025-11-13T09:54:59.539" v="38"/>
          <ac:picMkLst>
            <pc:docMk/>
            <pc:sldMk cId="716626382" sldId="337"/>
            <ac:picMk id="7" creationId="{64AE2BCC-D5C7-BD0E-9D49-81A12B1AE963}"/>
          </ac:picMkLst>
        </pc:picChg>
        <pc:picChg chg="add del mod">
          <ac:chgData name="Svetlana Gorbunova" userId="ef60b4e0-dd4c-4e29-b359-7379e9856c34" providerId="ADAL" clId="{521B655E-3B4F-47E3-86C2-A88C6D3CB44C}" dt="2025-11-19T12:23:49.515" v="420" actId="478"/>
          <ac:picMkLst>
            <pc:docMk/>
            <pc:sldMk cId="716626382" sldId="337"/>
            <ac:picMk id="15" creationId="{DA07A9B0-8178-36F1-EABC-C8DB60187EFF}"/>
          </ac:picMkLst>
        </pc:picChg>
        <pc:picChg chg="add mod">
          <ac:chgData name="Svetlana Gorbunova" userId="ef60b4e0-dd4c-4e29-b359-7379e9856c34" providerId="ADAL" clId="{521B655E-3B4F-47E3-86C2-A88C6D3CB44C}" dt="2025-11-19T12:23:59.995" v="422" actId="1076"/>
          <ac:picMkLst>
            <pc:docMk/>
            <pc:sldMk cId="716626382" sldId="337"/>
            <ac:picMk id="17" creationId="{074F1147-6040-F2E5-3D3F-A9B1EB9050FD}"/>
          </ac:picMkLst>
        </pc:picChg>
      </pc:sldChg>
      <pc:sldChg chg="addSp delSp modSp mod">
        <pc:chgData name="Svetlana Gorbunova" userId="ef60b4e0-dd4c-4e29-b359-7379e9856c34" providerId="ADAL" clId="{521B655E-3B4F-47E3-86C2-A88C6D3CB44C}" dt="2025-11-19T12:24:27.007" v="438" actId="1076"/>
        <pc:sldMkLst>
          <pc:docMk/>
          <pc:sldMk cId="91712037" sldId="338"/>
        </pc:sldMkLst>
        <pc:spChg chg="mod">
          <ac:chgData name="Svetlana Gorbunova" userId="ef60b4e0-dd4c-4e29-b359-7379e9856c34" providerId="ADAL" clId="{521B655E-3B4F-47E3-86C2-A88C6D3CB44C}" dt="2025-11-13T09:59:43.827" v="116"/>
          <ac:spMkLst>
            <pc:docMk/>
            <pc:sldMk cId="91712037" sldId="338"/>
            <ac:spMk id="9" creationId="{3AEBECC7-E8A9-3999-F272-518650ECBEE1}"/>
          </ac:spMkLst>
        </pc:spChg>
        <pc:spChg chg="mod">
          <ac:chgData name="Svetlana Gorbunova" userId="ef60b4e0-dd4c-4e29-b359-7379e9856c34" providerId="ADAL" clId="{521B655E-3B4F-47E3-86C2-A88C6D3CB44C}" dt="2025-11-13T09:59:43.827" v="116"/>
          <ac:spMkLst>
            <pc:docMk/>
            <pc:sldMk cId="91712037" sldId="338"/>
            <ac:spMk id="10" creationId="{1103610C-7D67-F61A-211F-08E772F28A98}"/>
          </ac:spMkLst>
        </pc:spChg>
        <pc:spChg chg="add del">
          <ac:chgData name="Svetlana Gorbunova" userId="ef60b4e0-dd4c-4e29-b359-7379e9856c34" providerId="ADAL" clId="{521B655E-3B4F-47E3-86C2-A88C6D3CB44C}" dt="2025-11-13T10:00:26.900" v="138" actId="478"/>
          <ac:spMkLst>
            <pc:docMk/>
            <pc:sldMk cId="91712037" sldId="338"/>
            <ac:spMk id="48" creationId="{DCAD10C1-C872-5DA2-8D1A-4D6F820C4729}"/>
          </ac:spMkLst>
        </pc:spChg>
        <pc:grpChg chg="add mod">
          <ac:chgData name="Svetlana Gorbunova" userId="ef60b4e0-dd4c-4e29-b359-7379e9856c34" providerId="ADAL" clId="{521B655E-3B4F-47E3-86C2-A88C6D3CB44C}" dt="2025-11-13T09:59:43.827" v="116"/>
          <ac:grpSpMkLst>
            <pc:docMk/>
            <pc:sldMk cId="91712037" sldId="338"/>
            <ac:grpSpMk id="5" creationId="{334C7158-731D-EB5B-B706-7704D712A645}"/>
          </ac:grpSpMkLst>
        </pc:grpChg>
        <pc:graphicFrameChg chg="mod">
          <ac:chgData name="Svetlana Gorbunova" userId="ef60b4e0-dd4c-4e29-b359-7379e9856c34" providerId="ADAL" clId="{521B655E-3B4F-47E3-86C2-A88C6D3CB44C}" dt="2025-11-13T10:00:39.722" v="143" actId="1076"/>
          <ac:graphicFrameMkLst>
            <pc:docMk/>
            <pc:sldMk cId="91712037" sldId="338"/>
            <ac:graphicFrameMk id="3" creationId="{0FADEC62-2529-DDB6-5CAF-C117675DA68B}"/>
          </ac:graphicFrameMkLst>
        </pc:graphicFrameChg>
        <pc:picChg chg="add mod">
          <ac:chgData name="Svetlana Gorbunova" userId="ef60b4e0-dd4c-4e29-b359-7379e9856c34" providerId="ADAL" clId="{521B655E-3B4F-47E3-86C2-A88C6D3CB44C}" dt="2025-11-19T12:24:27.007" v="438" actId="1076"/>
          <ac:picMkLst>
            <pc:docMk/>
            <pc:sldMk cId="91712037" sldId="338"/>
            <ac:picMk id="2" creationId="{5D8C2D40-74E4-4E90-832B-02B6D8DDAB3D}"/>
          </ac:picMkLst>
        </pc:picChg>
        <pc:picChg chg="add mod">
          <ac:chgData name="Svetlana Gorbunova" userId="ef60b4e0-dd4c-4e29-b359-7379e9856c34" providerId="ADAL" clId="{521B655E-3B4F-47E3-86C2-A88C6D3CB44C}" dt="2025-11-13T10:45:33.136" v="391" actId="14100"/>
          <ac:picMkLst>
            <pc:docMk/>
            <pc:sldMk cId="91712037" sldId="338"/>
            <ac:picMk id="6" creationId="{9C8D023D-CA01-A196-A0B2-ACFE028124FD}"/>
          </ac:picMkLst>
        </pc:picChg>
        <pc:picChg chg="mod">
          <ac:chgData name="Svetlana Gorbunova" userId="ef60b4e0-dd4c-4e29-b359-7379e9856c34" providerId="ADAL" clId="{521B655E-3B4F-47E3-86C2-A88C6D3CB44C}" dt="2025-11-13T09:59:43.827" v="116"/>
          <ac:picMkLst>
            <pc:docMk/>
            <pc:sldMk cId="91712037" sldId="338"/>
            <ac:picMk id="8" creationId="{9BF3B895-7D5C-FCC2-B5C9-AEBF3414FB5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B94042-6A30-1742-AEB1-D600503F4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4D1401-952F-7A41-A114-2F038A7F0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A9D3-F18D-A84E-B588-B2928373947B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814F97-F511-9A4C-A404-9F0FDC08A6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113756-C15C-C44A-B437-C3E8753576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11BAD-38F2-F54A-818A-F90FF7D749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D7F4F-961F-1847-95D8-A089CBDFD4A6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6728-0DED-B145-81B3-43060234D2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19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44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40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8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04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6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3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AC9B3-0844-B61C-F8CC-70D6C748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38858-1C6E-0A1E-76E9-68E2C30ADC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533CF-EDE2-8C34-320A-05A66919B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69FC7-1C0A-142A-6143-04F6823CE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104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86e6cb3fd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86e6cb3fd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51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9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4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19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17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1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82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3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E26728-0DED-B145-81B3-43060234D27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5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BD828-0331-B759-0EF0-F7085CFA6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483762-5073-10E3-1AEA-D98223651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5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8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 userDrawn="1">
          <p15:clr>
            <a:srgbClr val="FBAE40"/>
          </p15:clr>
        </p15:guide>
        <p15:guide id="2" pos="7446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orient="horz" pos="4088" userDrawn="1">
          <p15:clr>
            <a:srgbClr val="FBAE40"/>
          </p15:clr>
        </p15:guide>
        <p15:guide id="5" pos="6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4EE9FA-614D-5084-ED90-8068FB2D4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43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6A7F86-8DB2-3DB9-61FF-930704610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0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77795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F6D37-B8D6-7447-1E08-92425EB085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9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3"/>
            <a:ext cx="11449050" cy="4837915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F4EA14-EDCA-BED4-1F82-7FFC7EC597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4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E6CA-8651-B8DE-DFD4-A9799E672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56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0EBFC7-AD6D-CF81-369F-20E335578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64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76654"/>
            <a:ext cx="11449050" cy="3583380"/>
          </a:xfrm>
        </p:spPr>
        <p:txBody>
          <a:bodyPr/>
          <a:lstStyle>
            <a:lvl1pPr>
              <a:defRPr sz="52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Крупная цитата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201EC235-0B49-0648-8C44-586C4296C0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513" y="5532150"/>
            <a:ext cx="3529012" cy="433221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 к цитате</a:t>
            </a:r>
            <a:br>
              <a:rPr lang="ru-RU"/>
            </a:br>
            <a:r>
              <a:rPr lang="ru-RU"/>
              <a:t>в несколько строк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22962DE1-2FAC-9695-1DD6-4FDCCFE5467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380525" y="3860034"/>
            <a:ext cx="1440000" cy="14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84FB17-61CA-2F97-4B9B-16182E6A5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6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11449050" cy="4260501"/>
          </a:xfrm>
        </p:spPr>
        <p:txBody>
          <a:bodyPr numCol="2" spcCol="432000"/>
          <a:lstStyle>
            <a:lvl1pPr marL="95250" indent="-95250"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3843C8-4713-2941-8030-FE347D5FC6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2288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600450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61769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3D33024-3BEE-1942-B817-4B31F6057466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DBED56CF-5F8D-3E48-A662-97CF203DEAA5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14" name="Рисунок 7">
            <a:extLst>
              <a:ext uri="{FF2B5EF4-FFF2-40B4-BE49-F238E27FC236}">
                <a16:creationId xmlns:a16="http://schemas.microsoft.com/office/drawing/2014/main" id="{E03B9B34-4EE3-2E44-985B-13185B62544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323475" y="1661111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3394787E-3AC4-FA47-896C-C0FD64D9360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2" name="Рисунок 7">
            <a:extLst>
              <a:ext uri="{FF2B5EF4-FFF2-40B4-BE49-F238E27FC236}">
                <a16:creationId xmlns:a16="http://schemas.microsoft.com/office/drawing/2014/main" id="{A6740ADD-9A1A-BB4C-B56D-5D84411AC946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311900" y="1665288"/>
            <a:ext cx="828000" cy="82800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C0FBDB4D-B5C7-454A-8293-4E50E4CE5CC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7801D6A8-CC29-2D47-8DDC-403782C6837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9263900" y="1665288"/>
            <a:ext cx="828000" cy="82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BF32ED-A9FB-26AB-7FEB-C073ADDA1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02CEEF-1794-1423-68C2-E7B8ED9EA6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8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>
            <a:extLst>
              <a:ext uri="{FF2B5EF4-FFF2-40B4-BE49-F238E27FC236}">
                <a16:creationId xmlns:a16="http://schemas.microsoft.com/office/drawing/2014/main" id="{BBB3796C-8996-0142-80F8-6549AF2A5CC3}"/>
              </a:ext>
            </a:extLst>
          </p:cNvPr>
          <p:cNvSpPr>
            <a:spLocks/>
          </p:cNvSpPr>
          <p:nvPr userDrawn="1"/>
        </p:nvSpPr>
        <p:spPr>
          <a:xfrm>
            <a:off x="9263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916CE7C-7792-CC48-9A35-82088C05AE84}"/>
              </a:ext>
            </a:extLst>
          </p:cNvPr>
          <p:cNvSpPr>
            <a:spLocks/>
          </p:cNvSpPr>
          <p:nvPr userDrawn="1"/>
        </p:nvSpPr>
        <p:spPr>
          <a:xfrm>
            <a:off x="6311900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C79B813-6865-1D4C-810A-76F113B15D66}"/>
              </a:ext>
            </a:extLst>
          </p:cNvPr>
          <p:cNvSpPr>
            <a:spLocks/>
          </p:cNvSpPr>
          <p:nvPr userDrawn="1"/>
        </p:nvSpPr>
        <p:spPr>
          <a:xfrm>
            <a:off x="330601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4C0865B3-18F6-E44E-94D8-ED2CF2E503C0}"/>
              </a:ext>
            </a:extLst>
          </p:cNvPr>
          <p:cNvSpPr>
            <a:spLocks/>
          </p:cNvSpPr>
          <p:nvPr userDrawn="1"/>
        </p:nvSpPr>
        <p:spPr>
          <a:xfrm>
            <a:off x="353263" y="1665288"/>
            <a:ext cx="831600" cy="831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CB53569-2884-7D40-A26C-D776DBBFFF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B30C852A-A3C2-0149-A043-D3A06C7FBB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06013" y="1809084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0" name="Текст 6">
            <a:extLst>
              <a:ext uri="{FF2B5EF4-FFF2-40B4-BE49-F238E27FC236}">
                <a16:creationId xmlns:a16="http://schemas.microsoft.com/office/drawing/2014/main" id="{82C5B3CA-9F80-584B-8B39-B606C5FD72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2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3" name="Текст 6">
            <a:extLst>
              <a:ext uri="{FF2B5EF4-FFF2-40B4-BE49-F238E27FC236}">
                <a16:creationId xmlns:a16="http://schemas.microsoft.com/office/drawing/2014/main" id="{307C00B7-73AF-C041-B2D6-F970FC6C91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64650" y="1816541"/>
            <a:ext cx="791250" cy="544008"/>
          </a:xfrm>
        </p:spPr>
        <p:txBody>
          <a:bodyPr anchor="ctr" anchorCtr="0">
            <a:no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ru-RU"/>
              <a:t>1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4C3AD7C3-62BC-8C4E-92F8-4C3D3633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id="{368778AD-1633-6E4B-9118-C8B0358D7DD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23475" y="2854116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6D230E78-5C39-2248-A246-FED2281A08C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11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  <p:sp>
        <p:nvSpPr>
          <p:cNvPr id="37" name="Объект 2">
            <a:extLst>
              <a:ext uri="{FF2B5EF4-FFF2-40B4-BE49-F238E27FC236}">
                <a16:creationId xmlns:a16="http://schemas.microsoft.com/office/drawing/2014/main" id="{282E2CC1-AF31-F441-AC43-4808B22093F0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263900" y="2858293"/>
            <a:ext cx="2592000" cy="2771274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38356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8" name="Таблица 7">
            <a:extLst>
              <a:ext uri="{FF2B5EF4-FFF2-40B4-BE49-F238E27FC236}">
                <a16:creationId xmlns:a16="http://schemas.microsoft.com/office/drawing/2014/main" id="{E5A85E0E-59B5-5C4E-BE49-F93CA18D31CB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71475" y="1665288"/>
            <a:ext cx="7561263" cy="422433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5723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93101" y="1629871"/>
            <a:ext cx="3527424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FC2A08D0-0B0F-D44B-840E-29CF542B0AC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71475" y="1665288"/>
            <a:ext cx="7561263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6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033405"/>
            <a:ext cx="3600450" cy="1843520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D3FD60A2-A2F5-6941-A74B-3696F4BFA9A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1900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36E88CE3-E5B0-0843-9CEB-0BB2C5C584E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1900" y="1665289"/>
            <a:ext cx="1980000" cy="1980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D659249-BA7D-EF4C-B672-A3A434300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2325" y="4033406"/>
            <a:ext cx="3600450" cy="1843519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51A297B0-7B69-1D43-9576-CDC956088AFB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2325" y="1665289"/>
            <a:ext cx="1980000" cy="198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3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5" y="4867767"/>
            <a:ext cx="3600450" cy="1009158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07F958D5-59E5-124D-A1F2-2F2503B61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954F674-3BE5-B04F-865E-8ACFFF7C52E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71475" y="1665288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CF09E3E-68F3-2645-BC01-EEE5B38321D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332288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2D436CBB-4408-3D43-9D26-4776E02569E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332288" y="1678755"/>
            <a:ext cx="2864094" cy="2864094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2280414-05EC-2248-B3EE-62E4AA6E739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93101" y="4897065"/>
            <a:ext cx="3600450" cy="979859"/>
          </a:xfrm>
        </p:spPr>
        <p:txBody>
          <a:bodyPr numCol="1" spcCol="360000"/>
          <a:lstStyle/>
          <a:p>
            <a:r>
              <a:rPr lang="ru-RU"/>
              <a:t>Образец текста
Второй уровень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66542E2-5BF2-7B4B-81B8-7A6399D0732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293101" y="1694587"/>
            <a:ext cx="2864094" cy="286409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39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8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633D84-3051-8D25-D016-AF83942FBF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26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0A7E8-D8BB-55BE-9588-0990EF7B5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2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7C318D-2F5A-8641-9229-6F3839101C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4ED63D4-D382-E44C-9591-5778EB9B260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9533D27F-75AC-C540-BDEC-BBAB42A715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11900" y="1665288"/>
            <a:ext cx="5508625" cy="4211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A705D-41C2-6B48-D5AB-FFEDD790AE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3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77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92338A-13B0-5049-B4C0-228951B673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68F64-F9D0-A74D-AE2D-296D67E9E7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650D7B-3344-6A43-9CC0-667DD4793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4A58B-8546-8FA4-14A6-BB59E0741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364110"/>
            <a:ext cx="3396708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4B41C-93F1-574C-09FB-2761E7204A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72354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8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D1FA7DA-EA3D-A044-875A-ABBAF97D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DBDE9D2-5BF3-1042-8689-E4967FEE6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317307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C1CEF863-B379-A149-A1C8-226B25728FD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71474" y="1629871"/>
            <a:ext cx="5580063" cy="4260501"/>
          </a:xfrm>
        </p:spPr>
        <p:txBody>
          <a:bodyPr numCol="1" spcCol="36000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1727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4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8F579E8C-0E43-B048-A26D-E563E6CB70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FA28CD-11A1-A643-A3BC-8A8FF7DFA3B6}"/>
              </a:ext>
            </a:extLst>
          </p:cNvPr>
          <p:cNvSpPr/>
          <p:nvPr userDrawn="1"/>
        </p:nvSpPr>
        <p:spPr>
          <a:xfrm>
            <a:off x="0" y="5876925"/>
            <a:ext cx="3327654" cy="981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F4375B7E-4A7B-714F-A9DF-5453D2F9E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7739" y="1565753"/>
            <a:ext cx="10872786" cy="1164921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/>
              <a:t>Название</a:t>
            </a:r>
            <a:br>
              <a:rPr lang="ru-RU"/>
            </a:br>
            <a:r>
              <a:rPr lang="ru-RU"/>
              <a:t>презентации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B227138-729F-B342-9ED7-29D92EBE0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3" y="3294346"/>
            <a:ext cx="10872786" cy="62630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493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4">
          <p15:clr>
            <a:srgbClr val="FBAE40"/>
          </p15:clr>
        </p15:guide>
        <p15:guide id="2" pos="7446">
          <p15:clr>
            <a:srgbClr val="FBAE40"/>
          </p15:clr>
        </p15:guide>
        <p15:guide id="3" orient="horz" pos="232">
          <p15:clr>
            <a:srgbClr val="FBAE40"/>
          </p15:clr>
        </p15:guide>
        <p15:guide id="4" orient="horz" pos="4088">
          <p15:clr>
            <a:srgbClr val="FBAE40"/>
          </p15:clr>
        </p15:guide>
        <p15:guide id="5" pos="6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B50C2-6999-D757-C586-E0F4F4DA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38349"/>
            <a:ext cx="121920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78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5580063" cy="4260501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F021722-232C-B046-B4A9-0B0E6A74E8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11900" y="1629871"/>
            <a:ext cx="358775" cy="4260501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ru-RU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0951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 userDrawn="1">
          <p15:clr>
            <a:srgbClr val="FBAE40"/>
          </p15:clr>
        </p15:guide>
        <p15:guide id="2" orient="horz" pos="261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 b="0"/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/>
            </a:lvl1pPr>
          </a:lstStyle>
          <a:p>
            <a:r>
              <a:rPr lang="ru-RU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6097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7A7A6D-F8AA-9F6A-2932-0662630A5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08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9B7755-9C29-A34A-A625-39F4EA652D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F48C3-B93B-1A4F-901A-95B682C7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569C5-480D-6944-88D0-E2DA87A5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629871"/>
            <a:ext cx="7561263" cy="42605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FA29D1-3EEF-114C-9E2A-04FD1525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6B7A8D-D0E0-3B4A-A632-1179E5E938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903887"/>
            <a:ext cx="11449050" cy="293225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Подзаголовок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5EF4B9-6CAD-AF45-2B36-ECF4A934A2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475" y="6254000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7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6">
          <p15:clr>
            <a:srgbClr val="FBAE40"/>
          </p15:clr>
        </p15:guide>
        <p15:guide id="2" orient="horz" pos="26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07E41-EA35-9941-B8B6-3B61C218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36613"/>
            <a:ext cx="11449050" cy="3600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E707BA-6956-BB44-A4F9-D335B4330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629871"/>
            <a:ext cx="11449050" cy="4260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06FAE8-A487-0743-8B24-9432C4FD4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7325" y="6317307"/>
            <a:ext cx="2743200" cy="123111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6B49625-6B9D-624C-BCD1-92A5B8127FF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78B16-224A-4E82-29DC-1FB839B6940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1475" y="6254662"/>
            <a:ext cx="195310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3" r:id="rId4"/>
    <p:sldLayoutId id="2147483664" r:id="rId5"/>
    <p:sldLayoutId id="2147483650" r:id="rId6"/>
    <p:sldLayoutId id="2147483658" r:id="rId7"/>
    <p:sldLayoutId id="2147483659" r:id="rId8"/>
    <p:sldLayoutId id="2147483660" r:id="rId9"/>
    <p:sldLayoutId id="2147483671" r:id="rId10"/>
    <p:sldLayoutId id="2147483668" r:id="rId11"/>
    <p:sldLayoutId id="2147483669" r:id="rId12"/>
    <p:sldLayoutId id="2147483670" r:id="rId13"/>
    <p:sldLayoutId id="2147483676" r:id="rId14"/>
    <p:sldLayoutId id="2147483677" r:id="rId15"/>
    <p:sldLayoutId id="2147483678" r:id="rId16"/>
    <p:sldLayoutId id="2147483653" r:id="rId17"/>
    <p:sldLayoutId id="2147483654" r:id="rId18"/>
    <p:sldLayoutId id="2147483674" r:id="rId19"/>
    <p:sldLayoutId id="2147483675" r:id="rId20"/>
    <p:sldLayoutId id="2147483655" r:id="rId21"/>
    <p:sldLayoutId id="2147483656" r:id="rId22"/>
    <p:sldLayoutId id="2147483665" r:id="rId23"/>
    <p:sldLayoutId id="2147483666" r:id="rId24"/>
    <p:sldLayoutId id="2147483657" r:id="rId25"/>
    <p:sldLayoutId id="2147483661" r:id="rId26"/>
    <p:sldLayoutId id="2147483662" r:id="rId27"/>
    <p:sldLayoutId id="2147483672" r:id="rId28"/>
    <p:sldLayoutId id="2147483667" r:id="rId29"/>
    <p:sldLayoutId id="2147483673" r:id="rId30"/>
    <p:sldLayoutId id="2147483679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4088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orient="horz" pos="3702" userDrawn="1">
          <p15:clr>
            <a:srgbClr val="F26B43"/>
          </p15:clr>
        </p15:guide>
        <p15:guide id="7" orient="horz" pos="391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3749" userDrawn="1">
          <p15:clr>
            <a:srgbClr val="F26B43"/>
          </p15:clr>
        </p15:guide>
        <p15:guide id="10" pos="3976" userDrawn="1">
          <p15:clr>
            <a:srgbClr val="F26B43"/>
          </p15:clr>
        </p15:guide>
        <p15:guide id="11" pos="2502" userDrawn="1">
          <p15:clr>
            <a:srgbClr val="F26B43"/>
          </p15:clr>
        </p15:guide>
        <p15:guide id="12" pos="2729" userDrawn="1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522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slide" Target="slide3.xml"/><Relationship Id="rId21" Type="http://schemas.openxmlformats.org/officeDocument/2006/relationships/image" Target="../media/image11.png"/><Relationship Id="rId7" Type="http://schemas.openxmlformats.org/officeDocument/2006/relationships/image" Target="../media/image9.pn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slide" Target="slide9.xml"/><Relationship Id="rId5" Type="http://schemas.openxmlformats.org/officeDocument/2006/relationships/image" Target="../media/image7.png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slide" Target="slide6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slide" Target="slide16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DC1F0D-BC56-DCBE-EF61-E91CCA0008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5380" t="566" r="45380" b="566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AF3530-92D3-7148-B6CA-4173925CD782}"/>
              </a:ext>
            </a:extLst>
          </p:cNvPr>
          <p:cNvSpPr/>
          <p:nvPr/>
        </p:nvSpPr>
        <p:spPr>
          <a:xfrm>
            <a:off x="-140049" y="0"/>
            <a:ext cx="6311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26A82DC-2D28-7949-84CA-E2D03449A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3" y="6117336"/>
            <a:ext cx="5431536" cy="1712890"/>
          </a:xfrm>
        </p:spPr>
        <p:txBody>
          <a:bodyPr/>
          <a:lstStyle/>
          <a:p>
            <a:r>
              <a:rPr lang="en-US" dirty="0"/>
              <a:t>for external usage by partners</a:t>
            </a: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6541300-FE94-7045-94AC-9112DC997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76524" y="1452042"/>
            <a:ext cx="10872786" cy="227704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Multon</a:t>
            </a:r>
            <a:br>
              <a:rPr lang="ru-RU" sz="3200" dirty="0"/>
            </a:br>
            <a:br>
              <a:rPr lang="ru-RU" sz="3200" dirty="0"/>
            </a:br>
            <a:r>
              <a:rPr lang="en-US" sz="3200" dirty="0"/>
              <a:t>PAYMENT CALENDAR</a:t>
            </a:r>
            <a:br>
              <a:rPr lang="ru-RU" sz="3200" dirty="0"/>
            </a:br>
            <a:br>
              <a:rPr lang="ru-RU" sz="3200" dirty="0"/>
            </a:br>
            <a:r>
              <a:rPr lang="en-US" sz="8000" dirty="0"/>
              <a:t>202</a:t>
            </a:r>
            <a:r>
              <a:rPr lang="ru-RU" sz="8000" dirty="0"/>
              <a:t>6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294959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MAY 05 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7B3466E0-88DE-5CFB-893E-28DC4338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2" name="Google Shape;731;p77">
            <a:extLst>
              <a:ext uri="{FF2B5EF4-FFF2-40B4-BE49-F238E27FC236}">
                <a16:creationId xmlns:a16="http://schemas.microsoft.com/office/drawing/2014/main" id="{463A4346-B47A-5F60-131B-97792934D7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354215"/>
              </p:ext>
            </p:extLst>
          </p:nvPr>
        </p:nvGraphicFramePr>
        <p:xfrm>
          <a:off x="615001" y="1747938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D9E0EC0E-7593-C671-807D-C15D7F1D7ADB}"/>
              </a:ext>
            </a:extLst>
          </p:cNvPr>
          <p:cNvSpPr/>
          <p:nvPr/>
        </p:nvSpPr>
        <p:spPr>
          <a:xfrm rot="10800000">
            <a:off x="2432536" y="40115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D4827D4-05BD-3397-A182-5C387B1D0D05}"/>
              </a:ext>
            </a:extLst>
          </p:cNvPr>
          <p:cNvSpPr/>
          <p:nvPr/>
        </p:nvSpPr>
        <p:spPr>
          <a:xfrm rot="10800000">
            <a:off x="2432536" y="39543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C92D2F04-A434-AA28-9D9B-5E4D5D453FD3}"/>
              </a:ext>
            </a:extLst>
          </p:cNvPr>
          <p:cNvSpPr/>
          <p:nvPr/>
        </p:nvSpPr>
        <p:spPr>
          <a:xfrm rot="10800000">
            <a:off x="2429371" y="478170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E6312774-7541-6F6C-9ED3-B8AE7523095C}"/>
              </a:ext>
            </a:extLst>
          </p:cNvPr>
          <p:cNvSpPr/>
          <p:nvPr/>
        </p:nvSpPr>
        <p:spPr>
          <a:xfrm rot="10800000">
            <a:off x="2429370" y="472872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7CA13B17-D788-24AF-30A5-C794645F68E2}"/>
              </a:ext>
            </a:extLst>
          </p:cNvPr>
          <p:cNvSpPr/>
          <p:nvPr/>
        </p:nvSpPr>
        <p:spPr>
          <a:xfrm rot="10800000">
            <a:off x="2432534" y="55439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8BD2110-BCF1-20E7-2FD6-14577C02B241}"/>
              </a:ext>
            </a:extLst>
          </p:cNvPr>
          <p:cNvSpPr/>
          <p:nvPr/>
        </p:nvSpPr>
        <p:spPr>
          <a:xfrm rot="10800000">
            <a:off x="2432536" y="54829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9A7DA77-BAF9-D645-ED7A-9E82A1156BA3}"/>
              </a:ext>
            </a:extLst>
          </p:cNvPr>
          <p:cNvSpPr/>
          <p:nvPr/>
        </p:nvSpPr>
        <p:spPr>
          <a:xfrm rot="10800000">
            <a:off x="615001" y="55439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19AA5266-F173-774E-BA68-18A4A5B8B636}"/>
              </a:ext>
            </a:extLst>
          </p:cNvPr>
          <p:cNvSpPr/>
          <p:nvPr/>
        </p:nvSpPr>
        <p:spPr>
          <a:xfrm rot="10800000">
            <a:off x="620081" y="477621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E653913-01F4-D790-4EE4-FA2A9F40FFB6}"/>
              </a:ext>
            </a:extLst>
          </p:cNvPr>
          <p:cNvGrpSpPr/>
          <p:nvPr/>
        </p:nvGrpSpPr>
        <p:grpSpPr>
          <a:xfrm>
            <a:off x="2429366" y="3180933"/>
            <a:ext cx="907378" cy="102749"/>
            <a:chOff x="2571943" y="4568202"/>
            <a:chExt cx="907378" cy="102749"/>
          </a:xfrm>
        </p:grpSpPr>
        <p:sp>
          <p:nvSpPr>
            <p:cNvPr id="17" name="Google Shape;122;p15">
              <a:extLst>
                <a:ext uri="{FF2B5EF4-FFF2-40B4-BE49-F238E27FC236}">
                  <a16:creationId xmlns:a16="http://schemas.microsoft.com/office/drawing/2014/main" id="{6E02E112-D771-8EB7-5573-A5F073D43843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122;p15">
              <a:extLst>
                <a:ext uri="{FF2B5EF4-FFF2-40B4-BE49-F238E27FC236}">
                  <a16:creationId xmlns:a16="http://schemas.microsoft.com/office/drawing/2014/main" id="{77383A9E-2A14-A59E-30B0-F9A105B81C0E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C77FB760-92C8-A8F5-B180-87E3D157CE74}"/>
              </a:ext>
            </a:extLst>
          </p:cNvPr>
          <p:cNvSpPr/>
          <p:nvPr/>
        </p:nvSpPr>
        <p:spPr>
          <a:xfrm rot="10800000">
            <a:off x="618702" y="325342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" name="Группа 2">
            <a:extLst>
              <a:ext uri="{FF2B5EF4-FFF2-40B4-BE49-F238E27FC236}">
                <a16:creationId xmlns:a16="http://schemas.microsoft.com/office/drawing/2014/main" id="{D94FEDC7-996A-C853-9645-4C608B3EF388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34" name="Picture 7">
              <a:extLst>
                <a:ext uri="{FF2B5EF4-FFF2-40B4-BE49-F238E27FC236}">
                  <a16:creationId xmlns:a16="http://schemas.microsoft.com/office/drawing/2014/main" id="{35DB5919-2DD8-87DF-BB5F-2E38C2B4D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35" name="Прямоугольник 4">
              <a:extLst>
                <a:ext uri="{FF2B5EF4-FFF2-40B4-BE49-F238E27FC236}">
                  <a16:creationId xmlns:a16="http://schemas.microsoft.com/office/drawing/2014/main" id="{483900A9-9721-FF12-E2C3-B9D082D06B6E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5">
              <a:extLst>
                <a:ext uri="{FF2B5EF4-FFF2-40B4-BE49-F238E27FC236}">
                  <a16:creationId xmlns:a16="http://schemas.microsoft.com/office/drawing/2014/main" id="{2AF96EA7-919C-7015-A5B6-47543EC58CDE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9E93C61-3677-DC1B-2EA5-D63ED4E2A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6" y="6171082"/>
            <a:ext cx="2658724" cy="327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164DEE-01DD-FAA0-89DF-E835EEC23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80" y="6150882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JUNE 06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067637FC-28CA-1E80-878D-D78873F3B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8" name="Google Shape;731;p77">
            <a:extLst>
              <a:ext uri="{FF2B5EF4-FFF2-40B4-BE49-F238E27FC236}">
                <a16:creationId xmlns:a16="http://schemas.microsoft.com/office/drawing/2014/main" id="{AD11C616-FA39-483A-F7AC-99A683B26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656920"/>
              </p:ext>
            </p:extLst>
          </p:nvPr>
        </p:nvGraphicFramePr>
        <p:xfrm>
          <a:off x="480783" y="1184716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Google Shape;122;p15">
            <a:extLst>
              <a:ext uri="{FF2B5EF4-FFF2-40B4-BE49-F238E27FC236}">
                <a16:creationId xmlns:a16="http://schemas.microsoft.com/office/drawing/2014/main" id="{FA1A3F64-FC71-E354-322F-052AC31876EC}"/>
              </a:ext>
            </a:extLst>
          </p:cNvPr>
          <p:cNvSpPr/>
          <p:nvPr/>
        </p:nvSpPr>
        <p:spPr>
          <a:xfrm rot="10800000">
            <a:off x="2295531" y="344111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A8BF935C-741A-0C7F-F41B-AEE3F77181BA}"/>
              </a:ext>
            </a:extLst>
          </p:cNvPr>
          <p:cNvSpPr/>
          <p:nvPr/>
        </p:nvSpPr>
        <p:spPr>
          <a:xfrm rot="10800000">
            <a:off x="2295531" y="338397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F4CAFB83-0642-D1C0-90D0-6EF238D09ABE}"/>
              </a:ext>
            </a:extLst>
          </p:cNvPr>
          <p:cNvSpPr/>
          <p:nvPr/>
        </p:nvSpPr>
        <p:spPr>
          <a:xfrm rot="10800000">
            <a:off x="480783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122;p15">
            <a:extLst>
              <a:ext uri="{FF2B5EF4-FFF2-40B4-BE49-F238E27FC236}">
                <a16:creationId xmlns:a16="http://schemas.microsoft.com/office/drawing/2014/main" id="{9D6EBF33-41DC-0032-C552-41C7A535760A}"/>
              </a:ext>
            </a:extLst>
          </p:cNvPr>
          <p:cNvSpPr/>
          <p:nvPr/>
        </p:nvSpPr>
        <p:spPr>
          <a:xfrm rot="10800000">
            <a:off x="2295531" y="26643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122;p15">
            <a:extLst>
              <a:ext uri="{FF2B5EF4-FFF2-40B4-BE49-F238E27FC236}">
                <a16:creationId xmlns:a16="http://schemas.microsoft.com/office/drawing/2014/main" id="{2A88792E-4F5D-1C66-1573-B2814946E5F6}"/>
              </a:ext>
            </a:extLst>
          </p:cNvPr>
          <p:cNvSpPr/>
          <p:nvPr/>
        </p:nvSpPr>
        <p:spPr>
          <a:xfrm rot="10800000">
            <a:off x="2295531" y="261016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D44D2D3F-04EA-83A7-D8CF-E94A3EDBC109}"/>
              </a:ext>
            </a:extLst>
          </p:cNvPr>
          <p:cNvSpPr/>
          <p:nvPr/>
        </p:nvSpPr>
        <p:spPr>
          <a:xfrm rot="10800000">
            <a:off x="480783" y="26661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22;p15">
            <a:extLst>
              <a:ext uri="{FF2B5EF4-FFF2-40B4-BE49-F238E27FC236}">
                <a16:creationId xmlns:a16="http://schemas.microsoft.com/office/drawing/2014/main" id="{22F11897-A875-1016-B9B7-FF7603D33D9F}"/>
              </a:ext>
            </a:extLst>
          </p:cNvPr>
          <p:cNvSpPr/>
          <p:nvPr/>
        </p:nvSpPr>
        <p:spPr>
          <a:xfrm rot="10800000">
            <a:off x="481697" y="3430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122;p15">
            <a:extLst>
              <a:ext uri="{FF2B5EF4-FFF2-40B4-BE49-F238E27FC236}">
                <a16:creationId xmlns:a16="http://schemas.microsoft.com/office/drawing/2014/main" id="{295DAB9A-A8F0-9B40-09CE-32A06F816213}"/>
              </a:ext>
            </a:extLst>
          </p:cNvPr>
          <p:cNvSpPr/>
          <p:nvPr/>
        </p:nvSpPr>
        <p:spPr>
          <a:xfrm rot="10800000">
            <a:off x="2295534" y="42067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122;p15">
            <a:extLst>
              <a:ext uri="{FF2B5EF4-FFF2-40B4-BE49-F238E27FC236}">
                <a16:creationId xmlns:a16="http://schemas.microsoft.com/office/drawing/2014/main" id="{2D8E4BE2-0D7F-A243-561E-13FA0DA939B0}"/>
              </a:ext>
            </a:extLst>
          </p:cNvPr>
          <p:cNvSpPr/>
          <p:nvPr/>
        </p:nvSpPr>
        <p:spPr>
          <a:xfrm rot="10800000">
            <a:off x="2295531" y="415375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61550EF9-BC0D-8FF8-6E35-22DE2835499B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DB99A29A-BBD9-DAD2-211E-8BAB8D5F1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9" name="Прямоугольник 4">
              <a:extLst>
                <a:ext uri="{FF2B5EF4-FFF2-40B4-BE49-F238E27FC236}">
                  <a16:creationId xmlns:a16="http://schemas.microsoft.com/office/drawing/2014/main" id="{42F39FB4-0ED0-0D30-74B1-C95409E7D1EA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2" name="Прямоугольник 5">
              <a:extLst>
                <a:ext uri="{FF2B5EF4-FFF2-40B4-BE49-F238E27FC236}">
                  <a16:creationId xmlns:a16="http://schemas.microsoft.com/office/drawing/2014/main" id="{EED0286A-0508-A7D4-E3C4-AA5BF00540DE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CDF5541-504F-274D-29E4-89BEBF15F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6" y="6225785"/>
            <a:ext cx="2823316" cy="347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B31545-0C2A-A1C8-98C2-F89E8DA94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76" y="6225785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84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JULY 07 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4636BCB-5C26-D70B-2CDF-FFD30B406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2490724-8C77-396C-E630-21C4637B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186213"/>
              </p:ext>
            </p:extLst>
          </p:nvPr>
        </p:nvGraphicFramePr>
        <p:xfrm>
          <a:off x="571299" y="1758449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E54414C6-9C14-1EF4-CA33-65BF97E0EC94}"/>
              </a:ext>
            </a:extLst>
          </p:cNvPr>
          <p:cNvSpPr/>
          <p:nvPr/>
        </p:nvSpPr>
        <p:spPr>
          <a:xfrm rot="10800000">
            <a:off x="2388834" y="4016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CD40C0F0-E281-D90C-6E16-3CC7260A3CF3}"/>
              </a:ext>
            </a:extLst>
          </p:cNvPr>
          <p:cNvSpPr/>
          <p:nvPr/>
        </p:nvSpPr>
        <p:spPr>
          <a:xfrm rot="10800000">
            <a:off x="2388834" y="39592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3D0C0DA3-A1C0-EA84-B151-75BA137C22D6}"/>
              </a:ext>
            </a:extLst>
          </p:cNvPr>
          <p:cNvSpPr/>
          <p:nvPr/>
        </p:nvSpPr>
        <p:spPr>
          <a:xfrm rot="10800000">
            <a:off x="574086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C83BE6F-32DA-1276-93F3-02C8E1AEAC2C}"/>
              </a:ext>
            </a:extLst>
          </p:cNvPr>
          <p:cNvSpPr/>
          <p:nvPr/>
        </p:nvSpPr>
        <p:spPr>
          <a:xfrm rot="10800000">
            <a:off x="2388832" y="554879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450E00C-FEDF-1DEC-CCF8-213D290BE87F}"/>
              </a:ext>
            </a:extLst>
          </p:cNvPr>
          <p:cNvSpPr/>
          <p:nvPr/>
        </p:nvSpPr>
        <p:spPr>
          <a:xfrm rot="10800000">
            <a:off x="2388834" y="548784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23B575B4-C4CE-D885-7F76-0B9F7B5893C0}"/>
              </a:ext>
            </a:extLst>
          </p:cNvPr>
          <p:cNvSpPr/>
          <p:nvPr/>
        </p:nvSpPr>
        <p:spPr>
          <a:xfrm rot="10800000">
            <a:off x="571299" y="554879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C5492D40-90EB-802F-2298-49B7D3C9DB6F}"/>
              </a:ext>
            </a:extLst>
          </p:cNvPr>
          <p:cNvSpPr/>
          <p:nvPr/>
        </p:nvSpPr>
        <p:spPr>
          <a:xfrm rot="10800000">
            <a:off x="2388834" y="32396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A593EC81-071C-18BD-5DB9-2EFF9B58CA83}"/>
              </a:ext>
            </a:extLst>
          </p:cNvPr>
          <p:cNvSpPr/>
          <p:nvPr/>
        </p:nvSpPr>
        <p:spPr>
          <a:xfrm rot="10800000">
            <a:off x="2388834" y="31755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03D6DF59-0894-E511-6CC7-C66C5ABAA714}"/>
              </a:ext>
            </a:extLst>
          </p:cNvPr>
          <p:cNvSpPr/>
          <p:nvPr/>
        </p:nvSpPr>
        <p:spPr>
          <a:xfrm rot="10800000">
            <a:off x="574086" y="3241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684E748B-A3D1-879A-F1A8-CA69D4A7235C}"/>
              </a:ext>
            </a:extLst>
          </p:cNvPr>
          <p:cNvSpPr/>
          <p:nvPr/>
        </p:nvSpPr>
        <p:spPr>
          <a:xfrm rot="10800000">
            <a:off x="575000" y="4014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4CC49BD3-12A8-EDE9-6C48-539ADBFED241}"/>
              </a:ext>
            </a:extLst>
          </p:cNvPr>
          <p:cNvSpPr/>
          <p:nvPr/>
        </p:nvSpPr>
        <p:spPr>
          <a:xfrm rot="10800000">
            <a:off x="2388834" y="478200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93CC8B04-3D13-BAD0-B635-4D7CA3D4AC48}"/>
              </a:ext>
            </a:extLst>
          </p:cNvPr>
          <p:cNvSpPr/>
          <p:nvPr/>
        </p:nvSpPr>
        <p:spPr>
          <a:xfrm rot="10800000">
            <a:off x="2388428" y="472503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Группа 2">
            <a:extLst>
              <a:ext uri="{FF2B5EF4-FFF2-40B4-BE49-F238E27FC236}">
                <a16:creationId xmlns:a16="http://schemas.microsoft.com/office/drawing/2014/main" id="{4EF353C4-3CAF-081F-0D29-CC81DBCB5A15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7082C925-BC7E-79ED-8060-9B5810321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7" name="Прямоугольник 4">
              <a:extLst>
                <a:ext uri="{FF2B5EF4-FFF2-40B4-BE49-F238E27FC236}">
                  <a16:creationId xmlns:a16="http://schemas.microsoft.com/office/drawing/2014/main" id="{95C6F0DF-8BB9-E6E3-A1E7-5AF0DC1B7AE2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8" name="Прямоугольник 5">
              <a:extLst>
                <a:ext uri="{FF2B5EF4-FFF2-40B4-BE49-F238E27FC236}">
                  <a16:creationId xmlns:a16="http://schemas.microsoft.com/office/drawing/2014/main" id="{23D4BE54-13CD-78A5-F119-BDBB09194360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84B5669-4188-11A1-9FF8-9BBE32C72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6" y="6197679"/>
            <a:ext cx="2841604" cy="3497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7F2F28-8E58-C09B-DC77-6898946B4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80" y="6150882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AUGUST 08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44BBC819-94D8-C75D-4FD5-506B6299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2" y="5976549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graphicFrame>
        <p:nvGraphicFramePr>
          <p:cNvPr id="5" name="Google Shape;731;p77">
            <a:extLst>
              <a:ext uri="{FF2B5EF4-FFF2-40B4-BE49-F238E27FC236}">
                <a16:creationId xmlns:a16="http://schemas.microsoft.com/office/drawing/2014/main" id="{96E3893B-C661-62B4-FB3D-9BC7F24B4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769057"/>
              </p:ext>
            </p:extLst>
          </p:nvPr>
        </p:nvGraphicFramePr>
        <p:xfrm>
          <a:off x="574089" y="1664382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EB5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145FDA55-4A88-DCF3-8552-F4A93D5D16E7}"/>
              </a:ext>
            </a:extLst>
          </p:cNvPr>
          <p:cNvSpPr/>
          <p:nvPr/>
        </p:nvSpPr>
        <p:spPr>
          <a:xfrm rot="10800000">
            <a:off x="2388837" y="392773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0645E6BD-D342-FE00-C761-84EE4EB72587}"/>
              </a:ext>
            </a:extLst>
          </p:cNvPr>
          <p:cNvSpPr/>
          <p:nvPr/>
        </p:nvSpPr>
        <p:spPr>
          <a:xfrm rot="10800000">
            <a:off x="2388837" y="38705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824BD4B5-B7D0-EE14-CE2F-A1D607C2D2D0}"/>
              </a:ext>
            </a:extLst>
          </p:cNvPr>
          <p:cNvSpPr/>
          <p:nvPr/>
        </p:nvSpPr>
        <p:spPr>
          <a:xfrm rot="10800000">
            <a:off x="574089" y="469335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9D1FDEDA-E5C2-1E10-386D-36E3DC128C02}"/>
              </a:ext>
            </a:extLst>
          </p:cNvPr>
          <p:cNvSpPr/>
          <p:nvPr/>
        </p:nvSpPr>
        <p:spPr>
          <a:xfrm rot="10800000">
            <a:off x="2388835" y="546014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1BB4B42B-157C-2821-5DF9-AB5CE331FDFE}"/>
              </a:ext>
            </a:extLst>
          </p:cNvPr>
          <p:cNvSpPr/>
          <p:nvPr/>
        </p:nvSpPr>
        <p:spPr>
          <a:xfrm rot="10800000">
            <a:off x="2388837" y="5399194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BB1E51A4-34B7-FDCB-2F82-1A2C78EB2C66}"/>
              </a:ext>
            </a:extLst>
          </p:cNvPr>
          <p:cNvSpPr/>
          <p:nvPr/>
        </p:nvSpPr>
        <p:spPr>
          <a:xfrm rot="10800000">
            <a:off x="571302" y="54601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920EF5B3-8A2E-D971-52B1-EA4155FDDF69}"/>
              </a:ext>
            </a:extLst>
          </p:cNvPr>
          <p:cNvSpPr/>
          <p:nvPr/>
        </p:nvSpPr>
        <p:spPr>
          <a:xfrm rot="10800000">
            <a:off x="2388837" y="315098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B026983-B31B-B0EA-7073-3AC814B6192B}"/>
              </a:ext>
            </a:extLst>
          </p:cNvPr>
          <p:cNvSpPr/>
          <p:nvPr/>
        </p:nvSpPr>
        <p:spPr>
          <a:xfrm rot="10800000">
            <a:off x="2388837" y="30869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5130AF83-E955-2141-EF58-593DFDD66D50}"/>
              </a:ext>
            </a:extLst>
          </p:cNvPr>
          <p:cNvSpPr/>
          <p:nvPr/>
        </p:nvSpPr>
        <p:spPr>
          <a:xfrm rot="10800000">
            <a:off x="574089" y="31527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D02297E-AD65-9079-5F38-51B4DD14C7AF}"/>
              </a:ext>
            </a:extLst>
          </p:cNvPr>
          <p:cNvSpPr/>
          <p:nvPr/>
        </p:nvSpPr>
        <p:spPr>
          <a:xfrm rot="10800000">
            <a:off x="565672" y="392326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8DFA1EEF-A32E-B309-7CD1-D37F3926CA47}"/>
              </a:ext>
            </a:extLst>
          </p:cNvPr>
          <p:cNvSpPr/>
          <p:nvPr/>
        </p:nvSpPr>
        <p:spPr>
          <a:xfrm rot="10800000">
            <a:off x="2388837" y="470333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94A88B53-B0B7-3F45-DD1B-146340AED4C4}"/>
              </a:ext>
            </a:extLst>
          </p:cNvPr>
          <p:cNvSpPr/>
          <p:nvPr/>
        </p:nvSpPr>
        <p:spPr>
          <a:xfrm rot="10800000">
            <a:off x="2389982" y="464189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Группа 2">
            <a:extLst>
              <a:ext uri="{FF2B5EF4-FFF2-40B4-BE49-F238E27FC236}">
                <a16:creationId xmlns:a16="http://schemas.microsoft.com/office/drawing/2014/main" id="{5D019DC2-07FC-C2B7-554F-7CC1E099BDD9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46" name="Picture 7">
              <a:extLst>
                <a:ext uri="{FF2B5EF4-FFF2-40B4-BE49-F238E27FC236}">
                  <a16:creationId xmlns:a16="http://schemas.microsoft.com/office/drawing/2014/main" id="{6AE74A61-4F85-3D6E-F2C8-2F178A46B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7" name="Прямоугольник 4">
              <a:extLst>
                <a:ext uri="{FF2B5EF4-FFF2-40B4-BE49-F238E27FC236}">
                  <a16:creationId xmlns:a16="http://schemas.microsoft.com/office/drawing/2014/main" id="{6DA88E58-0C3C-1FB7-9B18-D998AFF25811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8" name="Прямоугольник 5">
              <a:extLst>
                <a:ext uri="{FF2B5EF4-FFF2-40B4-BE49-F238E27FC236}">
                  <a16:creationId xmlns:a16="http://schemas.microsoft.com/office/drawing/2014/main" id="{95391558-799A-992C-6071-5A44973154C1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363F170-D057-25FE-86E3-FC445576A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02" y="6160463"/>
            <a:ext cx="2998907" cy="369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CC78E-1BA8-1CD0-8FE0-2D8980857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80" y="6150882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39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SEPTEMBER 09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8138641A-8338-3079-E225-C25EE0603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849EA171-FD7D-8AB7-1B6C-21D7DC3FE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890421"/>
              </p:ext>
            </p:extLst>
          </p:nvPr>
        </p:nvGraphicFramePr>
        <p:xfrm>
          <a:off x="640858" y="1286862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A98BC1FF-8BEA-D358-83E1-1DE076DA044B}"/>
              </a:ext>
            </a:extLst>
          </p:cNvPr>
          <p:cNvSpPr/>
          <p:nvPr/>
        </p:nvSpPr>
        <p:spPr>
          <a:xfrm rot="10800000">
            <a:off x="2458393" y="355069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B03BE628-FA13-C131-794F-3EBF7A7E724D}"/>
              </a:ext>
            </a:extLst>
          </p:cNvPr>
          <p:cNvSpPr/>
          <p:nvPr/>
        </p:nvSpPr>
        <p:spPr>
          <a:xfrm rot="10800000">
            <a:off x="2458393" y="34935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D8418C68-CB9B-BFFB-22EF-4697D939C7E5}"/>
              </a:ext>
            </a:extLst>
          </p:cNvPr>
          <p:cNvSpPr/>
          <p:nvPr/>
        </p:nvSpPr>
        <p:spPr>
          <a:xfrm rot="10800000">
            <a:off x="643645" y="431631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6C9D2268-ED57-D1AA-2184-44CAB924DD29}"/>
              </a:ext>
            </a:extLst>
          </p:cNvPr>
          <p:cNvSpPr/>
          <p:nvPr/>
        </p:nvSpPr>
        <p:spPr>
          <a:xfrm rot="10800000">
            <a:off x="2455228" y="432087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DC50172-0D0D-DD27-2E47-60289AC190CB}"/>
              </a:ext>
            </a:extLst>
          </p:cNvPr>
          <p:cNvSpPr/>
          <p:nvPr/>
        </p:nvSpPr>
        <p:spPr>
          <a:xfrm rot="10800000">
            <a:off x="2455227" y="426788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0CADE11A-EBB6-489E-68F1-5C2E01190824}"/>
              </a:ext>
            </a:extLst>
          </p:cNvPr>
          <p:cNvSpPr/>
          <p:nvPr/>
        </p:nvSpPr>
        <p:spPr>
          <a:xfrm rot="10800000">
            <a:off x="2458391" y="50831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46D4B24-7C39-696F-CDE5-26EE139DC532}"/>
              </a:ext>
            </a:extLst>
          </p:cNvPr>
          <p:cNvSpPr/>
          <p:nvPr/>
        </p:nvSpPr>
        <p:spPr>
          <a:xfrm rot="10800000">
            <a:off x="2458393" y="502215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D949875B-11F5-1338-758F-8847D5C90316}"/>
              </a:ext>
            </a:extLst>
          </p:cNvPr>
          <p:cNvSpPr/>
          <p:nvPr/>
        </p:nvSpPr>
        <p:spPr>
          <a:xfrm rot="10800000">
            <a:off x="640858" y="5083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D52D65D-A130-73DA-A93A-D06AAC9FD505}"/>
              </a:ext>
            </a:extLst>
          </p:cNvPr>
          <p:cNvSpPr/>
          <p:nvPr/>
        </p:nvSpPr>
        <p:spPr>
          <a:xfrm rot="10800000">
            <a:off x="2458393" y="277394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C2FE04E-7CFE-C09B-2B33-93E9A9D0CDFA}"/>
              </a:ext>
            </a:extLst>
          </p:cNvPr>
          <p:cNvSpPr/>
          <p:nvPr/>
        </p:nvSpPr>
        <p:spPr>
          <a:xfrm rot="10800000">
            <a:off x="2458393" y="27099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F9F23B7-4007-5D20-A06A-44930AD823A0}"/>
              </a:ext>
            </a:extLst>
          </p:cNvPr>
          <p:cNvSpPr/>
          <p:nvPr/>
        </p:nvSpPr>
        <p:spPr>
          <a:xfrm rot="10800000">
            <a:off x="643645" y="277573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DA85AEF7-8457-B965-9EEE-1D4992BD429F}"/>
              </a:ext>
            </a:extLst>
          </p:cNvPr>
          <p:cNvSpPr/>
          <p:nvPr/>
        </p:nvSpPr>
        <p:spPr>
          <a:xfrm rot="10800000">
            <a:off x="644559" y="353512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C9C855D9-29D3-333D-1705-B2F39E17FE30}"/>
              </a:ext>
            </a:extLst>
          </p:cNvPr>
          <p:cNvSpPr/>
          <p:nvPr/>
        </p:nvSpPr>
        <p:spPr>
          <a:xfrm rot="10800000">
            <a:off x="2458390" y="586085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BA619C00-CBBB-9497-889B-C5236F69CA0F}"/>
              </a:ext>
            </a:extLst>
          </p:cNvPr>
          <p:cNvSpPr/>
          <p:nvPr/>
        </p:nvSpPr>
        <p:spPr>
          <a:xfrm rot="10800000">
            <a:off x="2458393" y="5797348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32F6504B-F8C3-85CF-B693-57AF2BA97C93}"/>
              </a:ext>
            </a:extLst>
          </p:cNvPr>
          <p:cNvSpPr/>
          <p:nvPr/>
        </p:nvSpPr>
        <p:spPr>
          <a:xfrm rot="10800000">
            <a:off x="644559" y="58533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9F32BB1F-A3CB-26A0-AF7D-D4FE7F1F7CC8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55" name="Picture 7">
              <a:extLst>
                <a:ext uri="{FF2B5EF4-FFF2-40B4-BE49-F238E27FC236}">
                  <a16:creationId xmlns:a16="http://schemas.microsoft.com/office/drawing/2014/main" id="{83444F76-844E-375E-7EB0-889E1EE2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56" name="Прямоугольник 4">
              <a:extLst>
                <a:ext uri="{FF2B5EF4-FFF2-40B4-BE49-F238E27FC236}">
                  <a16:creationId xmlns:a16="http://schemas.microsoft.com/office/drawing/2014/main" id="{399E6E32-D378-90F7-780A-381BE4ABAC8A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57" name="Прямоугольник 5">
              <a:extLst>
                <a:ext uri="{FF2B5EF4-FFF2-40B4-BE49-F238E27FC236}">
                  <a16:creationId xmlns:a16="http://schemas.microsoft.com/office/drawing/2014/main" id="{C66A22F7-B257-792E-33B1-4F50C02D19C7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8B3D562-8410-2D35-20E0-A421C6B72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66" y="6247025"/>
            <a:ext cx="2729362" cy="335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A6FFD8-DBAD-F49E-D750-D4FD1CCA8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636" y="6214774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OCTOBER 10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D4BED863-F062-FAAD-D434-0218F19E6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A8D53798-957F-61C6-C086-F2DE010A3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41157"/>
              </p:ext>
            </p:extLst>
          </p:nvPr>
        </p:nvGraphicFramePr>
        <p:xfrm>
          <a:off x="543692" y="1620358"/>
          <a:ext cx="6351618" cy="38285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06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601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2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0BF4892-910E-5BD5-7D66-9DCA90C732CB}"/>
              </a:ext>
            </a:extLst>
          </p:cNvPr>
          <p:cNvSpPr/>
          <p:nvPr/>
        </p:nvSpPr>
        <p:spPr>
          <a:xfrm rot="10800000">
            <a:off x="2361227" y="389138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44FA401-4C99-FD0D-932A-79CDD62DDE19}"/>
              </a:ext>
            </a:extLst>
          </p:cNvPr>
          <p:cNvSpPr/>
          <p:nvPr/>
        </p:nvSpPr>
        <p:spPr>
          <a:xfrm rot="10800000">
            <a:off x="2361227" y="38342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B9F8800-5400-6553-CDB5-DA25CB0AD553}"/>
              </a:ext>
            </a:extLst>
          </p:cNvPr>
          <p:cNvSpPr/>
          <p:nvPr/>
        </p:nvSpPr>
        <p:spPr>
          <a:xfrm rot="10800000">
            <a:off x="546479" y="465701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F62CB21A-7A3F-0B9A-067B-353A68BDF9BD}"/>
              </a:ext>
            </a:extLst>
          </p:cNvPr>
          <p:cNvSpPr/>
          <p:nvPr/>
        </p:nvSpPr>
        <p:spPr>
          <a:xfrm rot="10800000">
            <a:off x="2358062" y="466157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BBFFE1-DA17-1626-4049-5784611A8A20}"/>
              </a:ext>
            </a:extLst>
          </p:cNvPr>
          <p:cNvSpPr/>
          <p:nvPr/>
        </p:nvSpPr>
        <p:spPr>
          <a:xfrm rot="10800000">
            <a:off x="2358061" y="460858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D8FA377C-39B2-E2F5-F370-7D696861885B}"/>
              </a:ext>
            </a:extLst>
          </p:cNvPr>
          <p:cNvSpPr/>
          <p:nvPr/>
        </p:nvSpPr>
        <p:spPr>
          <a:xfrm rot="10800000">
            <a:off x="2361225" y="54237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1F44FE88-4C9F-4BDF-D0E5-990631EDE54B}"/>
              </a:ext>
            </a:extLst>
          </p:cNvPr>
          <p:cNvSpPr/>
          <p:nvPr/>
        </p:nvSpPr>
        <p:spPr>
          <a:xfrm rot="10800000">
            <a:off x="2361227" y="536284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3271A1FC-4CAD-58E1-D2EA-DD731EECB977}"/>
              </a:ext>
            </a:extLst>
          </p:cNvPr>
          <p:cNvSpPr/>
          <p:nvPr/>
        </p:nvSpPr>
        <p:spPr>
          <a:xfrm rot="10800000">
            <a:off x="543692" y="542379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95EB4AF7-4B25-A40D-47B1-7A426739F3B7}"/>
              </a:ext>
            </a:extLst>
          </p:cNvPr>
          <p:cNvSpPr/>
          <p:nvPr/>
        </p:nvSpPr>
        <p:spPr>
          <a:xfrm rot="10800000">
            <a:off x="2361227" y="31146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D4695394-E573-A0B2-F32C-BC81228FC5ED}"/>
              </a:ext>
            </a:extLst>
          </p:cNvPr>
          <p:cNvSpPr/>
          <p:nvPr/>
        </p:nvSpPr>
        <p:spPr>
          <a:xfrm rot="10800000">
            <a:off x="2358060" y="3067059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AB4103BD-D620-D806-7620-5F2E6E3DC6E1}"/>
              </a:ext>
            </a:extLst>
          </p:cNvPr>
          <p:cNvSpPr/>
          <p:nvPr/>
        </p:nvSpPr>
        <p:spPr>
          <a:xfrm rot="10800000">
            <a:off x="546479" y="311642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191CC29E-DA3E-0283-30DA-70F0BA7C288D}"/>
              </a:ext>
            </a:extLst>
          </p:cNvPr>
          <p:cNvSpPr/>
          <p:nvPr/>
        </p:nvSpPr>
        <p:spPr>
          <a:xfrm rot="10800000">
            <a:off x="547393" y="388190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" name="Группа 2">
            <a:extLst>
              <a:ext uri="{FF2B5EF4-FFF2-40B4-BE49-F238E27FC236}">
                <a16:creationId xmlns:a16="http://schemas.microsoft.com/office/drawing/2014/main" id="{39EAF00B-642A-93DC-8934-75892E53C21A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44" name="Picture 7">
              <a:extLst>
                <a:ext uri="{FF2B5EF4-FFF2-40B4-BE49-F238E27FC236}">
                  <a16:creationId xmlns:a16="http://schemas.microsoft.com/office/drawing/2014/main" id="{221390AA-B9D0-EC41-CA61-EF8EA4D61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7" name="Прямоугольник 4">
              <a:extLst>
                <a:ext uri="{FF2B5EF4-FFF2-40B4-BE49-F238E27FC236}">
                  <a16:creationId xmlns:a16="http://schemas.microsoft.com/office/drawing/2014/main" id="{44BDADCA-6F28-D29C-C6D7-1ACF46972248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8" name="Прямоугольник 5">
              <a:extLst>
                <a:ext uri="{FF2B5EF4-FFF2-40B4-BE49-F238E27FC236}">
                  <a16:creationId xmlns:a16="http://schemas.microsoft.com/office/drawing/2014/main" id="{5F8A1083-E8BF-9898-B14E-BD99DB765AA4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62F74A3-3E79-9EE7-2853-A918B2A6D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34" y="6196436"/>
            <a:ext cx="3200103" cy="393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9FAE4A-B3CB-C556-986F-8F9CE7343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005" y="6213195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6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NOVEMBER 11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179B5DE-400C-E846-6791-D4C73641A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1" y="5976549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9185DCFA-26C4-17AC-342B-8C59D8274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768560"/>
              </p:ext>
            </p:extLst>
          </p:nvPr>
        </p:nvGraphicFramePr>
        <p:xfrm>
          <a:off x="571302" y="1665925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8519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5744F9C-051B-4FEE-03F4-547B70AA0CF3}"/>
              </a:ext>
            </a:extLst>
          </p:cNvPr>
          <p:cNvSpPr/>
          <p:nvPr/>
        </p:nvSpPr>
        <p:spPr>
          <a:xfrm rot="10800000">
            <a:off x="574089" y="46951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8E00444-8A9B-1D0D-F636-5F84B7D338F3}"/>
              </a:ext>
            </a:extLst>
          </p:cNvPr>
          <p:cNvSpPr/>
          <p:nvPr/>
        </p:nvSpPr>
        <p:spPr>
          <a:xfrm rot="10800000">
            <a:off x="2385672" y="469969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B3D6800B-6F1E-610B-FB55-C278FAFFAF14}"/>
              </a:ext>
            </a:extLst>
          </p:cNvPr>
          <p:cNvSpPr/>
          <p:nvPr/>
        </p:nvSpPr>
        <p:spPr>
          <a:xfrm rot="10800000">
            <a:off x="2385671" y="4646707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C9DC33C-9663-212B-0A32-947E4B4AFF29}"/>
              </a:ext>
            </a:extLst>
          </p:cNvPr>
          <p:cNvSpPr/>
          <p:nvPr/>
        </p:nvSpPr>
        <p:spPr>
          <a:xfrm rot="10800000">
            <a:off x="2388835" y="546192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F38A0B35-59F0-E0C5-905C-FA25EE7EAF9D}"/>
              </a:ext>
            </a:extLst>
          </p:cNvPr>
          <p:cNvSpPr/>
          <p:nvPr/>
        </p:nvSpPr>
        <p:spPr>
          <a:xfrm rot="10800000">
            <a:off x="2388837" y="5400973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D33A91D-C6C1-1DBF-61B5-EC9FA4638353}"/>
              </a:ext>
            </a:extLst>
          </p:cNvPr>
          <p:cNvSpPr/>
          <p:nvPr/>
        </p:nvSpPr>
        <p:spPr>
          <a:xfrm rot="10800000">
            <a:off x="571302" y="54619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5A761DDD-4E36-C871-8BE4-A207DD375AFB}"/>
              </a:ext>
            </a:extLst>
          </p:cNvPr>
          <p:cNvSpPr/>
          <p:nvPr/>
        </p:nvSpPr>
        <p:spPr>
          <a:xfrm rot="10800000">
            <a:off x="3304158" y="315226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0FDDD686-AB43-D28F-D3DB-D3748A53C6C6}"/>
              </a:ext>
            </a:extLst>
          </p:cNvPr>
          <p:cNvSpPr/>
          <p:nvPr/>
        </p:nvSpPr>
        <p:spPr>
          <a:xfrm rot="10800000">
            <a:off x="3304158" y="310120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53BC67C-7F78-6B3E-ACDC-63DAB276386F}"/>
              </a:ext>
            </a:extLst>
          </p:cNvPr>
          <p:cNvSpPr/>
          <p:nvPr/>
        </p:nvSpPr>
        <p:spPr>
          <a:xfrm rot="10800000">
            <a:off x="571302" y="39208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494C6AD9-19E3-4BA3-496B-E04A156D8B38}"/>
              </a:ext>
            </a:extLst>
          </p:cNvPr>
          <p:cNvSpPr/>
          <p:nvPr/>
        </p:nvSpPr>
        <p:spPr>
          <a:xfrm rot="10800000">
            <a:off x="589082" y="3157588"/>
            <a:ext cx="88959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122;p15">
            <a:extLst>
              <a:ext uri="{FF2B5EF4-FFF2-40B4-BE49-F238E27FC236}">
                <a16:creationId xmlns:a16="http://schemas.microsoft.com/office/drawing/2014/main" id="{26919F4F-563D-FFCC-57DC-8A1A9EAE52E9}"/>
              </a:ext>
            </a:extLst>
          </p:cNvPr>
          <p:cNvSpPr/>
          <p:nvPr/>
        </p:nvSpPr>
        <p:spPr>
          <a:xfrm rot="10800000">
            <a:off x="2385260" y="39216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122;p15">
            <a:extLst>
              <a:ext uri="{FF2B5EF4-FFF2-40B4-BE49-F238E27FC236}">
                <a16:creationId xmlns:a16="http://schemas.microsoft.com/office/drawing/2014/main" id="{77A99935-4022-4FB9-FFAC-7D00A75751CB}"/>
              </a:ext>
            </a:extLst>
          </p:cNvPr>
          <p:cNvSpPr/>
          <p:nvPr/>
        </p:nvSpPr>
        <p:spPr>
          <a:xfrm rot="10800000">
            <a:off x="2385259" y="38686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" name="Группа 2">
            <a:extLst>
              <a:ext uri="{FF2B5EF4-FFF2-40B4-BE49-F238E27FC236}">
                <a16:creationId xmlns:a16="http://schemas.microsoft.com/office/drawing/2014/main" id="{8347AF2A-8EC8-5510-AA87-33125DCE88C2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45" name="Picture 7">
              <a:extLst>
                <a:ext uri="{FF2B5EF4-FFF2-40B4-BE49-F238E27FC236}">
                  <a16:creationId xmlns:a16="http://schemas.microsoft.com/office/drawing/2014/main" id="{027E2808-F86D-85B7-0336-47A891241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46" name="Прямоугольник 4">
              <a:extLst>
                <a:ext uri="{FF2B5EF4-FFF2-40B4-BE49-F238E27FC236}">
                  <a16:creationId xmlns:a16="http://schemas.microsoft.com/office/drawing/2014/main" id="{7D0D5BE7-15FF-D85C-12BD-83383BF5FB1B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7" name="Прямоугольник 5">
              <a:extLst>
                <a:ext uri="{FF2B5EF4-FFF2-40B4-BE49-F238E27FC236}">
                  <a16:creationId xmlns:a16="http://schemas.microsoft.com/office/drawing/2014/main" id="{9CCF26E7-1463-B27F-6440-484B7562AB6F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750C3E2-9703-5F42-3F07-4CCA7EAAF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6" y="6214963"/>
            <a:ext cx="2978764" cy="3666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54B8CE-1C9C-567A-6116-BB46141637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805" y="6205090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0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4BF7D-6D70-AA17-2646-E0717852E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7BF9C49D-A4D2-FC50-6D46-0DB819C880CB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AAF1F2B8-AAAC-765E-F544-1B60550C0B93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DECEMBER 12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89C656EB-03FF-5430-CFB4-4A8C71768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633" y="6250382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FADEC62-2529-DDB6-5CAF-C117675DA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547306"/>
              </p:ext>
            </p:extLst>
          </p:nvPr>
        </p:nvGraphicFramePr>
        <p:xfrm>
          <a:off x="658553" y="1193464"/>
          <a:ext cx="6351618" cy="43467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8F1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39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843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812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    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Google Shape;122;p15">
            <a:extLst>
              <a:ext uri="{FF2B5EF4-FFF2-40B4-BE49-F238E27FC236}">
                <a16:creationId xmlns:a16="http://schemas.microsoft.com/office/drawing/2014/main" id="{5CBC7BD0-CCD4-8AA3-1A18-DF1010AE5754}"/>
              </a:ext>
            </a:extLst>
          </p:cNvPr>
          <p:cNvSpPr/>
          <p:nvPr/>
        </p:nvSpPr>
        <p:spPr>
          <a:xfrm rot="10800000">
            <a:off x="2472343" y="403476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C9F6F271-B8B3-787A-41D0-DD448C9FD075}"/>
              </a:ext>
            </a:extLst>
          </p:cNvPr>
          <p:cNvSpPr/>
          <p:nvPr/>
        </p:nvSpPr>
        <p:spPr>
          <a:xfrm rot="10800000">
            <a:off x="2478972" y="3372318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F4E606D6-25D1-5058-FA70-E3DEAE042363}"/>
              </a:ext>
            </a:extLst>
          </p:cNvPr>
          <p:cNvSpPr/>
          <p:nvPr/>
        </p:nvSpPr>
        <p:spPr>
          <a:xfrm rot="10800000">
            <a:off x="2478972" y="33138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952214FB-B5A7-1143-BF3D-734CCF09337F}"/>
              </a:ext>
            </a:extLst>
          </p:cNvPr>
          <p:cNvSpPr/>
          <p:nvPr/>
        </p:nvSpPr>
        <p:spPr>
          <a:xfrm rot="10800000">
            <a:off x="660762" y="263977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0DF27FBE-D3EB-044F-15E7-8833A6804EEB}"/>
              </a:ext>
            </a:extLst>
          </p:cNvPr>
          <p:cNvSpPr/>
          <p:nvPr/>
        </p:nvSpPr>
        <p:spPr>
          <a:xfrm rot="10800000">
            <a:off x="660623" y="403387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E5263C-546C-53A0-FC3A-F3FE8DFEED69}"/>
              </a:ext>
            </a:extLst>
          </p:cNvPr>
          <p:cNvSpPr/>
          <p:nvPr/>
        </p:nvSpPr>
        <p:spPr>
          <a:xfrm rot="10800000">
            <a:off x="2472894" y="397926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122;p15">
            <a:extLst>
              <a:ext uri="{FF2B5EF4-FFF2-40B4-BE49-F238E27FC236}">
                <a16:creationId xmlns:a16="http://schemas.microsoft.com/office/drawing/2014/main" id="{EA3697E6-831B-6059-6375-E099D6B2D1E9}"/>
              </a:ext>
            </a:extLst>
          </p:cNvPr>
          <p:cNvSpPr/>
          <p:nvPr/>
        </p:nvSpPr>
        <p:spPr>
          <a:xfrm rot="10800000">
            <a:off x="2478970" y="263683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122;p15">
            <a:extLst>
              <a:ext uri="{FF2B5EF4-FFF2-40B4-BE49-F238E27FC236}">
                <a16:creationId xmlns:a16="http://schemas.microsoft.com/office/drawing/2014/main" id="{4EB89D4E-140F-5A5D-7960-64E3F21C0E1E}"/>
              </a:ext>
            </a:extLst>
          </p:cNvPr>
          <p:cNvSpPr/>
          <p:nvPr/>
        </p:nvSpPr>
        <p:spPr>
          <a:xfrm rot="10800000">
            <a:off x="2478970" y="257703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122;p15">
            <a:extLst>
              <a:ext uri="{FF2B5EF4-FFF2-40B4-BE49-F238E27FC236}">
                <a16:creationId xmlns:a16="http://schemas.microsoft.com/office/drawing/2014/main" id="{DCAD10C1-C872-5DA2-8D1A-4D6F820C4729}"/>
              </a:ext>
            </a:extLst>
          </p:cNvPr>
          <p:cNvSpPr/>
          <p:nvPr/>
        </p:nvSpPr>
        <p:spPr>
          <a:xfrm rot="10800000">
            <a:off x="658553" y="335644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334C7158-731D-EB5B-B706-7704D712A645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F3B895-7D5C-FCC2-B5C9-AEBF3414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9" name="Прямоугольник 4">
              <a:extLst>
                <a:ext uri="{FF2B5EF4-FFF2-40B4-BE49-F238E27FC236}">
                  <a16:creationId xmlns:a16="http://schemas.microsoft.com/office/drawing/2014/main" id="{3AEBECC7-E8A9-3999-F272-518650ECBEE1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0" name="Прямоугольник 5">
              <a:extLst>
                <a:ext uri="{FF2B5EF4-FFF2-40B4-BE49-F238E27FC236}">
                  <a16:creationId xmlns:a16="http://schemas.microsoft.com/office/drawing/2014/main" id="{1103610C-7D67-F61A-211F-08E772F28A98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C8D023D-CA01-A196-A0B2-ACFE02812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34" y="6252334"/>
            <a:ext cx="3232282" cy="397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8C2D40-74E4-4E90-832B-02B6D8DDA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636" y="6266608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626743" y="346201"/>
            <a:ext cx="10618400" cy="64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Payment Calendar</a:t>
            </a:r>
            <a:r>
              <a:rPr lang="en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/ </a:t>
            </a:r>
            <a:r>
              <a:rPr lang="ru-RU" sz="2667" dirty="0">
                <a:latin typeface="Fira Sans Extra Condensed Light"/>
                <a:ea typeface="Fira Sans Extra Condensed Light"/>
                <a:cs typeface="Fira Sans Extra Condensed Light"/>
                <a:sym typeface="Fira Sans Extra Condensed Light"/>
              </a:rPr>
              <a:t>2026</a:t>
            </a:r>
            <a:endParaRPr sz="2667" dirty="0">
              <a:latin typeface="Fira Sans Extra Condensed Light"/>
              <a:ea typeface="Fira Sans Extra Condensed Light"/>
              <a:cs typeface="Fira Sans Extra Condensed Light"/>
              <a:sym typeface="Fira Sans Extra Condensed Light"/>
            </a:endParaRPr>
          </a:p>
        </p:txBody>
      </p:sp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06DFC17-7ECA-CC0E-31B5-258EAAE66C5E}"/>
              </a:ext>
            </a:extLst>
          </p:cNvPr>
          <p:cNvSpPr/>
          <p:nvPr/>
        </p:nvSpPr>
        <p:spPr>
          <a:xfrm>
            <a:off x="3976734" y="59232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F60774-7392-D91A-58BD-78D3700B77C1}"/>
              </a:ext>
            </a:extLst>
          </p:cNvPr>
          <p:cNvSpPr txBox="1"/>
          <p:nvPr/>
        </p:nvSpPr>
        <p:spPr>
          <a:xfrm>
            <a:off x="8091522" y="5899509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all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FA8E9-7442-A681-D841-E9AF0C1F9E0D}"/>
              </a:ext>
            </a:extLst>
          </p:cNvPr>
          <p:cNvSpPr txBox="1"/>
          <p:nvPr/>
        </p:nvSpPr>
        <p:spPr>
          <a:xfrm>
            <a:off x="8226387" y="5754359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BD246E-C82F-9D28-DA9E-6608A657258B}"/>
              </a:ext>
            </a:extLst>
          </p:cNvPr>
          <p:cNvSpPr txBox="1"/>
          <p:nvPr/>
        </p:nvSpPr>
        <p:spPr>
          <a:xfrm>
            <a:off x="8171907" y="5821134"/>
            <a:ext cx="192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CA73B-BC2B-EDE2-8BB8-17B573524AE4}"/>
              </a:ext>
            </a:extLst>
          </p:cNvPr>
          <p:cNvSpPr txBox="1"/>
          <p:nvPr/>
        </p:nvSpPr>
        <p:spPr>
          <a:xfrm>
            <a:off x="4368347" y="5902557"/>
            <a:ext cx="24725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Payment day for  RUB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1E5CCC-D27D-D6FE-E39F-04AAB7706F3A}"/>
              </a:ext>
            </a:extLst>
          </p:cNvPr>
          <p:cNvSpPr/>
          <p:nvPr/>
        </p:nvSpPr>
        <p:spPr>
          <a:xfrm rot="16200000">
            <a:off x="7824268" y="590269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0" name="Rectangle 13">
            <a:extLst>
              <a:ext uri="{FF2B5EF4-FFF2-40B4-BE49-F238E27FC236}">
                <a16:creationId xmlns:a16="http://schemas.microsoft.com/office/drawing/2014/main" id="{8E625CA9-1CC5-1128-21F0-AEDF8EBD0444}"/>
              </a:ext>
            </a:extLst>
          </p:cNvPr>
          <p:cNvSpPr/>
          <p:nvPr/>
        </p:nvSpPr>
        <p:spPr>
          <a:xfrm>
            <a:off x="10933043" y="1567973"/>
            <a:ext cx="213194" cy="156282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81" name="Picture 11">
            <a:extLst>
              <a:ext uri="{FF2B5EF4-FFF2-40B4-BE49-F238E27FC236}">
                <a16:creationId xmlns:a16="http://schemas.microsoft.com/office/drawing/2014/main" id="{83B0C093-7C59-D81A-D39F-4240E8A2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752" y="1576154"/>
            <a:ext cx="209422" cy="167537"/>
          </a:xfrm>
          <a:prstGeom prst="rect">
            <a:avLst/>
          </a:prstGeom>
        </p:spPr>
      </p:pic>
      <p:graphicFrame>
        <p:nvGraphicFramePr>
          <p:cNvPr id="1582" name="Google Shape;1454;p38">
            <a:extLst>
              <a:ext uri="{FF2B5EF4-FFF2-40B4-BE49-F238E27FC236}">
                <a16:creationId xmlns:a16="http://schemas.microsoft.com/office/drawing/2014/main" id="{0EDEAEB7-BF98-E24D-CED1-E9F221D180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422367"/>
              </p:ext>
            </p:extLst>
          </p:nvPr>
        </p:nvGraphicFramePr>
        <p:xfrm>
          <a:off x="9013208" y="2697032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AUGUST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3" name="Google Shape;1455;p38">
            <a:extLst>
              <a:ext uri="{FF2B5EF4-FFF2-40B4-BE49-F238E27FC236}">
                <a16:creationId xmlns:a16="http://schemas.microsoft.com/office/drawing/2014/main" id="{5C4708B7-F301-D90C-8FC1-1E438ECD8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596936"/>
              </p:ext>
            </p:extLst>
          </p:nvPr>
        </p:nvGraphicFramePr>
        <p:xfrm>
          <a:off x="3422243" y="4267071"/>
          <a:ext cx="2551969" cy="14852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OCTOBER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4" name="Google Shape;1456;p38">
            <a:extLst>
              <a:ext uri="{FF2B5EF4-FFF2-40B4-BE49-F238E27FC236}">
                <a16:creationId xmlns:a16="http://schemas.microsoft.com/office/drawing/2014/main" id="{410E8ABD-7753-2629-FBD5-0EC5452E3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699278"/>
              </p:ext>
            </p:extLst>
          </p:nvPr>
        </p:nvGraphicFramePr>
        <p:xfrm>
          <a:off x="6212199" y="111137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MARCH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5" name="Google Shape;1457;p38">
            <a:extLst>
              <a:ext uri="{FF2B5EF4-FFF2-40B4-BE49-F238E27FC236}">
                <a16:creationId xmlns:a16="http://schemas.microsoft.com/office/drawing/2014/main" id="{DAA6AB4C-E962-BFE9-011E-4E31AC084C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64360"/>
              </p:ext>
            </p:extLst>
          </p:nvPr>
        </p:nvGraphicFramePr>
        <p:xfrm>
          <a:off x="626758" y="270576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MAY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6" name="Google Shape;1458;p38">
            <a:extLst>
              <a:ext uri="{FF2B5EF4-FFF2-40B4-BE49-F238E27FC236}">
                <a16:creationId xmlns:a16="http://schemas.microsoft.com/office/drawing/2014/main" id="{A7CA2143-9B62-A726-1750-AC6D859AA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674420"/>
              </p:ext>
            </p:extLst>
          </p:nvPr>
        </p:nvGraphicFramePr>
        <p:xfrm>
          <a:off x="632682" y="4302921"/>
          <a:ext cx="2551969" cy="14854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173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SEPTEMBER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2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8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7" name="Google Shape;1459;p38">
            <a:extLst>
              <a:ext uri="{FF2B5EF4-FFF2-40B4-BE49-F238E27FC236}">
                <a16:creationId xmlns:a16="http://schemas.microsoft.com/office/drawing/2014/main" id="{A63C8CD6-37BB-C11B-3B8A-EBA243E2C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810928"/>
              </p:ext>
            </p:extLst>
          </p:nvPr>
        </p:nvGraphicFramePr>
        <p:xfrm>
          <a:off x="3433700" y="1111578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FEBRUARY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8" name="Google Shape;1460;p38">
            <a:extLst>
              <a:ext uri="{FF2B5EF4-FFF2-40B4-BE49-F238E27FC236}">
                <a16:creationId xmlns:a16="http://schemas.microsoft.com/office/drawing/2014/main" id="{E78B8B6A-C84F-FB8B-C542-3F9FFAD79C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3459"/>
              </p:ext>
            </p:extLst>
          </p:nvPr>
        </p:nvGraphicFramePr>
        <p:xfrm>
          <a:off x="6223647" y="27110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JULY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89" name="Google Shape;1462;p38">
            <a:extLst>
              <a:ext uri="{FF2B5EF4-FFF2-40B4-BE49-F238E27FC236}">
                <a16:creationId xmlns:a16="http://schemas.microsoft.com/office/drawing/2014/main" id="{BD49FF7B-B618-59B8-5A78-C0E490B269A8}"/>
              </a:ext>
            </a:extLst>
          </p:cNvPr>
          <p:cNvGraphicFramePr/>
          <p:nvPr/>
        </p:nvGraphicFramePr>
        <p:xfrm>
          <a:off x="9013207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0" name="Google Shape;1463;p38">
            <a:extLst>
              <a:ext uri="{FF2B5EF4-FFF2-40B4-BE49-F238E27FC236}">
                <a16:creationId xmlns:a16="http://schemas.microsoft.com/office/drawing/2014/main" id="{E778B2F9-374B-F724-F858-DBC09DB7B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1492232"/>
              </p:ext>
            </p:extLst>
          </p:nvPr>
        </p:nvGraphicFramePr>
        <p:xfrm>
          <a:off x="3422243" y="2703285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JUNE</a:t>
                      </a:r>
                      <a:endParaRPr sz="1600" b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5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1" name="Google Shape;1454;p38">
            <a:extLst>
              <a:ext uri="{FF2B5EF4-FFF2-40B4-BE49-F238E27FC236}">
                <a16:creationId xmlns:a16="http://schemas.microsoft.com/office/drawing/2014/main" id="{51C692A2-828D-69FE-D05B-6EEF85A07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659653"/>
              </p:ext>
            </p:extLst>
          </p:nvPr>
        </p:nvGraphicFramePr>
        <p:xfrm>
          <a:off x="626743" y="1107927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JANUARY</a:t>
                      </a:r>
                      <a:endParaRPr lang="en-US" sz="1600" b="0" i="0" u="none" strike="noStrike" cap="none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r>
                        <a:rPr lang="ru-RU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2" name="Google Shape;1454;p38">
            <a:extLst>
              <a:ext uri="{FF2B5EF4-FFF2-40B4-BE49-F238E27FC236}">
                <a16:creationId xmlns:a16="http://schemas.microsoft.com/office/drawing/2014/main" id="{989D0FDC-5D98-6BCC-C37E-2A3F86B49A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610915"/>
              </p:ext>
            </p:extLst>
          </p:nvPr>
        </p:nvGraphicFramePr>
        <p:xfrm>
          <a:off x="9013206" y="1104713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93" name="Google Shape;1456;p38">
            <a:extLst>
              <a:ext uri="{FF2B5EF4-FFF2-40B4-BE49-F238E27FC236}">
                <a16:creationId xmlns:a16="http://schemas.microsoft.com/office/drawing/2014/main" id="{7F04581C-FD98-6923-3C6E-720171219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891034"/>
              </p:ext>
            </p:extLst>
          </p:nvPr>
        </p:nvGraphicFramePr>
        <p:xfrm>
          <a:off x="6211804" y="4269146"/>
          <a:ext cx="2551969" cy="147524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1767"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dirty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NOVEMBER</a:t>
                      </a:r>
                      <a:endParaRPr sz="1600" b="0" dirty="0">
                        <a:solidFill>
                          <a:srgbClr val="FFFFFF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i="0" u="none" strike="noStrike" cap="none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96" name="Oval 17">
            <a:extLst>
              <a:ext uri="{FF2B5EF4-FFF2-40B4-BE49-F238E27FC236}">
                <a16:creationId xmlns:a16="http://schemas.microsoft.com/office/drawing/2014/main" id="{48D94984-B669-B2F8-BAF5-9E553C99B3F4}"/>
              </a:ext>
            </a:extLst>
          </p:cNvPr>
          <p:cNvSpPr/>
          <p:nvPr/>
        </p:nvSpPr>
        <p:spPr>
          <a:xfrm rot="16200000">
            <a:off x="1451578" y="18869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7" name="Oval 20">
            <a:extLst>
              <a:ext uri="{FF2B5EF4-FFF2-40B4-BE49-F238E27FC236}">
                <a16:creationId xmlns:a16="http://schemas.microsoft.com/office/drawing/2014/main" id="{C652F7D7-12A6-0814-AE85-663DC8DF4E1E}"/>
              </a:ext>
            </a:extLst>
          </p:cNvPr>
          <p:cNvSpPr/>
          <p:nvPr/>
        </p:nvSpPr>
        <p:spPr>
          <a:xfrm rot="16200000">
            <a:off x="1451088" y="205446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8" name="Oval 25">
            <a:extLst>
              <a:ext uri="{FF2B5EF4-FFF2-40B4-BE49-F238E27FC236}">
                <a16:creationId xmlns:a16="http://schemas.microsoft.com/office/drawing/2014/main" id="{06AEA876-AFF9-226B-1EFB-AFD5371D8F78}"/>
              </a:ext>
            </a:extLst>
          </p:cNvPr>
          <p:cNvSpPr/>
          <p:nvPr/>
        </p:nvSpPr>
        <p:spPr>
          <a:xfrm rot="16200000">
            <a:off x="1451579" y="223402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9" name="Rectangle: Diagonal Corners Rounded 26">
            <a:extLst>
              <a:ext uri="{FF2B5EF4-FFF2-40B4-BE49-F238E27FC236}">
                <a16:creationId xmlns:a16="http://schemas.microsoft.com/office/drawing/2014/main" id="{B2DA53D3-A024-59FA-C7CF-BC892F11933F}"/>
              </a:ext>
            </a:extLst>
          </p:cNvPr>
          <p:cNvSpPr/>
          <p:nvPr/>
        </p:nvSpPr>
        <p:spPr>
          <a:xfrm>
            <a:off x="672203" y="207355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0" name="Rectangle: Diagonal Corners Rounded 27">
            <a:extLst>
              <a:ext uri="{FF2B5EF4-FFF2-40B4-BE49-F238E27FC236}">
                <a16:creationId xmlns:a16="http://schemas.microsoft.com/office/drawing/2014/main" id="{D1F7B0B5-2B7F-85D9-95BA-10546A8D0E04}"/>
              </a:ext>
            </a:extLst>
          </p:cNvPr>
          <p:cNvSpPr/>
          <p:nvPr/>
        </p:nvSpPr>
        <p:spPr>
          <a:xfrm>
            <a:off x="668042" y="22492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1" name="Oval 32">
            <a:extLst>
              <a:ext uri="{FF2B5EF4-FFF2-40B4-BE49-F238E27FC236}">
                <a16:creationId xmlns:a16="http://schemas.microsoft.com/office/drawing/2014/main" id="{C7AC60A5-7D9B-2678-70C1-278F58C7103A}"/>
              </a:ext>
            </a:extLst>
          </p:cNvPr>
          <p:cNvSpPr/>
          <p:nvPr/>
        </p:nvSpPr>
        <p:spPr>
          <a:xfrm rot="16200000">
            <a:off x="4243005" y="17101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2" name="Oval 33">
            <a:extLst>
              <a:ext uri="{FF2B5EF4-FFF2-40B4-BE49-F238E27FC236}">
                <a16:creationId xmlns:a16="http://schemas.microsoft.com/office/drawing/2014/main" id="{6B8DB482-B593-0B20-ECA5-544EE3EB5705}"/>
              </a:ext>
            </a:extLst>
          </p:cNvPr>
          <p:cNvSpPr/>
          <p:nvPr/>
        </p:nvSpPr>
        <p:spPr>
          <a:xfrm rot="16200000">
            <a:off x="4243006" y="188063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3" name="Oval 34">
            <a:extLst>
              <a:ext uri="{FF2B5EF4-FFF2-40B4-BE49-F238E27FC236}">
                <a16:creationId xmlns:a16="http://schemas.microsoft.com/office/drawing/2014/main" id="{DF662399-02F8-DDC5-40DE-C660BA252747}"/>
              </a:ext>
            </a:extLst>
          </p:cNvPr>
          <p:cNvSpPr/>
          <p:nvPr/>
        </p:nvSpPr>
        <p:spPr>
          <a:xfrm rot="16200000">
            <a:off x="4242516" y="20481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4" name="Oval 35">
            <a:extLst>
              <a:ext uri="{FF2B5EF4-FFF2-40B4-BE49-F238E27FC236}">
                <a16:creationId xmlns:a16="http://schemas.microsoft.com/office/drawing/2014/main" id="{6C333F54-252B-6767-E963-EB9FD64C4BF9}"/>
              </a:ext>
            </a:extLst>
          </p:cNvPr>
          <p:cNvSpPr/>
          <p:nvPr/>
        </p:nvSpPr>
        <p:spPr>
          <a:xfrm rot="16200000">
            <a:off x="4243007" y="222774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5" name="Oval 40">
            <a:extLst>
              <a:ext uri="{FF2B5EF4-FFF2-40B4-BE49-F238E27FC236}">
                <a16:creationId xmlns:a16="http://schemas.microsoft.com/office/drawing/2014/main" id="{326D13F0-3DDC-8D18-21D3-49F0493B5CF2}"/>
              </a:ext>
            </a:extLst>
          </p:cNvPr>
          <p:cNvSpPr/>
          <p:nvPr/>
        </p:nvSpPr>
        <p:spPr>
          <a:xfrm rot="16200000">
            <a:off x="7048504" y="17175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6" name="Oval 41">
            <a:extLst>
              <a:ext uri="{FF2B5EF4-FFF2-40B4-BE49-F238E27FC236}">
                <a16:creationId xmlns:a16="http://schemas.microsoft.com/office/drawing/2014/main" id="{7B8660F1-92F5-F6F0-49C0-456D2A5505C6}"/>
              </a:ext>
            </a:extLst>
          </p:cNvPr>
          <p:cNvSpPr/>
          <p:nvPr/>
        </p:nvSpPr>
        <p:spPr>
          <a:xfrm rot="16200000">
            <a:off x="7048505" y="188803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7" name="Oval 42">
            <a:extLst>
              <a:ext uri="{FF2B5EF4-FFF2-40B4-BE49-F238E27FC236}">
                <a16:creationId xmlns:a16="http://schemas.microsoft.com/office/drawing/2014/main" id="{8E8F7925-72B2-0F13-0E11-9C86BBC698A6}"/>
              </a:ext>
            </a:extLst>
          </p:cNvPr>
          <p:cNvSpPr/>
          <p:nvPr/>
        </p:nvSpPr>
        <p:spPr>
          <a:xfrm rot="16200000">
            <a:off x="7048015" y="205557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8" name="Oval 43">
            <a:extLst>
              <a:ext uri="{FF2B5EF4-FFF2-40B4-BE49-F238E27FC236}">
                <a16:creationId xmlns:a16="http://schemas.microsoft.com/office/drawing/2014/main" id="{3AE0A636-665E-0F4F-0425-73771C657EF8}"/>
              </a:ext>
            </a:extLst>
          </p:cNvPr>
          <p:cNvSpPr/>
          <p:nvPr/>
        </p:nvSpPr>
        <p:spPr>
          <a:xfrm rot="16200000">
            <a:off x="7048506" y="223514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9" name="Oval 3">
            <a:extLst>
              <a:ext uri="{FF2B5EF4-FFF2-40B4-BE49-F238E27FC236}">
                <a16:creationId xmlns:a16="http://schemas.microsoft.com/office/drawing/2014/main" id="{B8EE7664-EE85-7CA9-5A7E-C133BC773305}"/>
              </a:ext>
            </a:extLst>
          </p:cNvPr>
          <p:cNvSpPr/>
          <p:nvPr/>
        </p:nvSpPr>
        <p:spPr>
          <a:xfrm rot="16200000">
            <a:off x="9835603" y="15562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0" name="Oval 4">
            <a:extLst>
              <a:ext uri="{FF2B5EF4-FFF2-40B4-BE49-F238E27FC236}">
                <a16:creationId xmlns:a16="http://schemas.microsoft.com/office/drawing/2014/main" id="{9F408212-123D-843C-3A9B-2ED21E1F6099}"/>
              </a:ext>
            </a:extLst>
          </p:cNvPr>
          <p:cNvSpPr/>
          <p:nvPr/>
        </p:nvSpPr>
        <p:spPr>
          <a:xfrm rot="16200000">
            <a:off x="9835604" y="172679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1" name="Oval 5">
            <a:extLst>
              <a:ext uri="{FF2B5EF4-FFF2-40B4-BE49-F238E27FC236}">
                <a16:creationId xmlns:a16="http://schemas.microsoft.com/office/drawing/2014/main" id="{4C5CC22C-5DBE-9897-CBF5-B34B909F39CC}"/>
              </a:ext>
            </a:extLst>
          </p:cNvPr>
          <p:cNvSpPr/>
          <p:nvPr/>
        </p:nvSpPr>
        <p:spPr>
          <a:xfrm rot="16200000">
            <a:off x="9835114" y="18943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2" name="Oval 7">
            <a:extLst>
              <a:ext uri="{FF2B5EF4-FFF2-40B4-BE49-F238E27FC236}">
                <a16:creationId xmlns:a16="http://schemas.microsoft.com/office/drawing/2014/main" id="{3EDF5A25-1EF3-0B4C-EF5C-C5D2FDB6A18F}"/>
              </a:ext>
            </a:extLst>
          </p:cNvPr>
          <p:cNvSpPr/>
          <p:nvPr/>
        </p:nvSpPr>
        <p:spPr>
          <a:xfrm rot="16200000">
            <a:off x="9835605" y="207389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3" name="Oval 46">
            <a:extLst>
              <a:ext uri="{FF2B5EF4-FFF2-40B4-BE49-F238E27FC236}">
                <a16:creationId xmlns:a16="http://schemas.microsoft.com/office/drawing/2014/main" id="{36731526-283B-7FAE-2402-A67132C3C6DA}"/>
              </a:ext>
            </a:extLst>
          </p:cNvPr>
          <p:cNvSpPr/>
          <p:nvPr/>
        </p:nvSpPr>
        <p:spPr>
          <a:xfrm rot="16200000">
            <a:off x="1452068" y="348959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4" name="Oval 47">
            <a:extLst>
              <a:ext uri="{FF2B5EF4-FFF2-40B4-BE49-F238E27FC236}">
                <a16:creationId xmlns:a16="http://schemas.microsoft.com/office/drawing/2014/main" id="{7138D492-5652-F6D5-4639-F187695976F6}"/>
              </a:ext>
            </a:extLst>
          </p:cNvPr>
          <p:cNvSpPr/>
          <p:nvPr/>
        </p:nvSpPr>
        <p:spPr>
          <a:xfrm rot="16200000">
            <a:off x="1452069" y="366010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5" name="Oval 48">
            <a:extLst>
              <a:ext uri="{FF2B5EF4-FFF2-40B4-BE49-F238E27FC236}">
                <a16:creationId xmlns:a16="http://schemas.microsoft.com/office/drawing/2014/main" id="{25D99850-DD12-A35F-3C5F-A81AE83EFF0C}"/>
              </a:ext>
            </a:extLst>
          </p:cNvPr>
          <p:cNvSpPr/>
          <p:nvPr/>
        </p:nvSpPr>
        <p:spPr>
          <a:xfrm rot="16200000">
            <a:off x="1449627" y="331862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6" name="Oval 51">
            <a:extLst>
              <a:ext uri="{FF2B5EF4-FFF2-40B4-BE49-F238E27FC236}">
                <a16:creationId xmlns:a16="http://schemas.microsoft.com/office/drawing/2014/main" id="{73768592-C13C-81CC-BF48-4F1EA962E2DF}"/>
              </a:ext>
            </a:extLst>
          </p:cNvPr>
          <p:cNvSpPr/>
          <p:nvPr/>
        </p:nvSpPr>
        <p:spPr>
          <a:xfrm rot="16200000">
            <a:off x="1449627" y="382764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7" name="Rectangle: Diagonal Corners Rounded 52">
            <a:extLst>
              <a:ext uri="{FF2B5EF4-FFF2-40B4-BE49-F238E27FC236}">
                <a16:creationId xmlns:a16="http://schemas.microsoft.com/office/drawing/2014/main" id="{8EC26EE7-BBA3-185F-97F2-E628B7C4D0E1}"/>
              </a:ext>
            </a:extLst>
          </p:cNvPr>
          <p:cNvSpPr/>
          <p:nvPr/>
        </p:nvSpPr>
        <p:spPr>
          <a:xfrm>
            <a:off x="668042" y="332990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8" name="Rectangle: Diagonal Corners Rounded 53">
            <a:extLst>
              <a:ext uri="{FF2B5EF4-FFF2-40B4-BE49-F238E27FC236}">
                <a16:creationId xmlns:a16="http://schemas.microsoft.com/office/drawing/2014/main" id="{1BD8F57C-5BEA-AA26-C8BF-C5C0D3BB84A1}"/>
              </a:ext>
            </a:extLst>
          </p:cNvPr>
          <p:cNvSpPr/>
          <p:nvPr/>
        </p:nvSpPr>
        <p:spPr>
          <a:xfrm>
            <a:off x="668041" y="350562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9" name="Rectangle: Diagonal Corners Rounded 54">
            <a:extLst>
              <a:ext uri="{FF2B5EF4-FFF2-40B4-BE49-F238E27FC236}">
                <a16:creationId xmlns:a16="http://schemas.microsoft.com/office/drawing/2014/main" id="{47D852FE-E784-9FB3-E34A-33674FA435DC}"/>
              </a:ext>
            </a:extLst>
          </p:cNvPr>
          <p:cNvSpPr/>
          <p:nvPr/>
        </p:nvSpPr>
        <p:spPr>
          <a:xfrm>
            <a:off x="668042" y="36736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0" name="Rectangle: Diagonal Corners Rounded 55">
            <a:extLst>
              <a:ext uri="{FF2B5EF4-FFF2-40B4-BE49-F238E27FC236}">
                <a16:creationId xmlns:a16="http://schemas.microsoft.com/office/drawing/2014/main" id="{92FECF50-C83A-B461-F064-F8E031CC198F}"/>
              </a:ext>
            </a:extLst>
          </p:cNvPr>
          <p:cNvSpPr/>
          <p:nvPr/>
        </p:nvSpPr>
        <p:spPr>
          <a:xfrm>
            <a:off x="668042" y="384177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1" name="Oval 57">
            <a:extLst>
              <a:ext uri="{FF2B5EF4-FFF2-40B4-BE49-F238E27FC236}">
                <a16:creationId xmlns:a16="http://schemas.microsoft.com/office/drawing/2014/main" id="{B72322EE-BA6F-550E-6D0B-3FDAC2518DF2}"/>
              </a:ext>
            </a:extLst>
          </p:cNvPr>
          <p:cNvSpPr/>
          <p:nvPr/>
        </p:nvSpPr>
        <p:spPr>
          <a:xfrm rot="16200000">
            <a:off x="4255708" y="332587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2" name="Rectangle: Diagonal Corners Rounded 58">
            <a:extLst>
              <a:ext uri="{FF2B5EF4-FFF2-40B4-BE49-F238E27FC236}">
                <a16:creationId xmlns:a16="http://schemas.microsoft.com/office/drawing/2014/main" id="{1EAD45F7-A6DA-F7F2-BD37-72C723DDCE77}"/>
              </a:ext>
            </a:extLst>
          </p:cNvPr>
          <p:cNvSpPr/>
          <p:nvPr/>
        </p:nvSpPr>
        <p:spPr>
          <a:xfrm>
            <a:off x="3477813" y="333073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3" name="Rectangle: Diagonal Corners Rounded 59">
            <a:extLst>
              <a:ext uri="{FF2B5EF4-FFF2-40B4-BE49-F238E27FC236}">
                <a16:creationId xmlns:a16="http://schemas.microsoft.com/office/drawing/2014/main" id="{D6FF2B15-E6B7-9597-AACC-3F3E0578A044}"/>
              </a:ext>
            </a:extLst>
          </p:cNvPr>
          <p:cNvSpPr/>
          <p:nvPr/>
        </p:nvSpPr>
        <p:spPr>
          <a:xfrm>
            <a:off x="3477815" y="35043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4" name="Oval 60">
            <a:extLst>
              <a:ext uri="{FF2B5EF4-FFF2-40B4-BE49-F238E27FC236}">
                <a16:creationId xmlns:a16="http://schemas.microsoft.com/office/drawing/2014/main" id="{3A1997F5-9CFF-D12F-21BC-1F7651873F9C}"/>
              </a:ext>
            </a:extLst>
          </p:cNvPr>
          <p:cNvSpPr/>
          <p:nvPr/>
        </p:nvSpPr>
        <p:spPr>
          <a:xfrm rot="16200000">
            <a:off x="4253332" y="350253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8" name="Oval 1409">
            <a:extLst>
              <a:ext uri="{FF2B5EF4-FFF2-40B4-BE49-F238E27FC236}">
                <a16:creationId xmlns:a16="http://schemas.microsoft.com/office/drawing/2014/main" id="{C9899AC7-07B9-E3A1-53AD-1D74B709C0FC}"/>
              </a:ext>
            </a:extLst>
          </p:cNvPr>
          <p:cNvSpPr/>
          <p:nvPr/>
        </p:nvSpPr>
        <p:spPr>
          <a:xfrm rot="16200000">
            <a:off x="4247099" y="315528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9" name="Rectangle: Diagonal Corners Rounded 1417">
            <a:extLst>
              <a:ext uri="{FF2B5EF4-FFF2-40B4-BE49-F238E27FC236}">
                <a16:creationId xmlns:a16="http://schemas.microsoft.com/office/drawing/2014/main" id="{193E1B94-9181-C97C-27D3-F1EF8FA941B2}"/>
              </a:ext>
            </a:extLst>
          </p:cNvPr>
          <p:cNvSpPr/>
          <p:nvPr/>
        </p:nvSpPr>
        <p:spPr>
          <a:xfrm>
            <a:off x="6258079" y="334490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0" name="Rectangle: Diagonal Corners Rounded 1418">
            <a:extLst>
              <a:ext uri="{FF2B5EF4-FFF2-40B4-BE49-F238E27FC236}">
                <a16:creationId xmlns:a16="http://schemas.microsoft.com/office/drawing/2014/main" id="{52B50A23-507B-FA39-7289-AE148623E405}"/>
              </a:ext>
            </a:extLst>
          </p:cNvPr>
          <p:cNvSpPr/>
          <p:nvPr/>
        </p:nvSpPr>
        <p:spPr>
          <a:xfrm>
            <a:off x="6258080" y="351298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1" name="Rectangle: Diagonal Corners Rounded 1419">
            <a:extLst>
              <a:ext uri="{FF2B5EF4-FFF2-40B4-BE49-F238E27FC236}">
                <a16:creationId xmlns:a16="http://schemas.microsoft.com/office/drawing/2014/main" id="{DA10DF17-0236-D84A-FFC6-D41399B9F88F}"/>
              </a:ext>
            </a:extLst>
          </p:cNvPr>
          <p:cNvSpPr/>
          <p:nvPr/>
        </p:nvSpPr>
        <p:spPr>
          <a:xfrm>
            <a:off x="6258080" y="368105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2" name="Rectangle: Diagonal Corners Rounded 1420">
            <a:extLst>
              <a:ext uri="{FF2B5EF4-FFF2-40B4-BE49-F238E27FC236}">
                <a16:creationId xmlns:a16="http://schemas.microsoft.com/office/drawing/2014/main" id="{49CEA0B6-8191-80DD-841A-B921BAEF3D9A}"/>
              </a:ext>
            </a:extLst>
          </p:cNvPr>
          <p:cNvSpPr/>
          <p:nvPr/>
        </p:nvSpPr>
        <p:spPr>
          <a:xfrm>
            <a:off x="6266510" y="386342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3" name="Rectangle: Diagonal Corners Rounded 1421">
            <a:extLst>
              <a:ext uri="{FF2B5EF4-FFF2-40B4-BE49-F238E27FC236}">
                <a16:creationId xmlns:a16="http://schemas.microsoft.com/office/drawing/2014/main" id="{75D6F085-F467-57BD-8661-1A904E8B37B0}"/>
              </a:ext>
            </a:extLst>
          </p:cNvPr>
          <p:cNvSpPr/>
          <p:nvPr/>
        </p:nvSpPr>
        <p:spPr>
          <a:xfrm>
            <a:off x="6258080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5" name="Rectangle: Diagonal Corners Rounded 1423">
            <a:extLst>
              <a:ext uri="{FF2B5EF4-FFF2-40B4-BE49-F238E27FC236}">
                <a16:creationId xmlns:a16="http://schemas.microsoft.com/office/drawing/2014/main" id="{58197B3B-9B5D-B8C9-6621-C2AE47BE4C7B}"/>
              </a:ext>
            </a:extLst>
          </p:cNvPr>
          <p:cNvSpPr/>
          <p:nvPr/>
        </p:nvSpPr>
        <p:spPr>
          <a:xfrm>
            <a:off x="6258080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6" name="Rectangle: Diagonal Corners Rounded 1424">
            <a:extLst>
              <a:ext uri="{FF2B5EF4-FFF2-40B4-BE49-F238E27FC236}">
                <a16:creationId xmlns:a16="http://schemas.microsoft.com/office/drawing/2014/main" id="{16ECD8E0-0EC7-EEEA-F157-A332F8B84856}"/>
              </a:ext>
            </a:extLst>
          </p:cNvPr>
          <p:cNvSpPr/>
          <p:nvPr/>
        </p:nvSpPr>
        <p:spPr>
          <a:xfrm>
            <a:off x="6258080" y="22458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7" name="Rectangle: Diagonal Corners Rounded 1426">
            <a:extLst>
              <a:ext uri="{FF2B5EF4-FFF2-40B4-BE49-F238E27FC236}">
                <a16:creationId xmlns:a16="http://schemas.microsoft.com/office/drawing/2014/main" id="{C349317A-0342-0473-0A94-ED56756FC118}"/>
              </a:ext>
            </a:extLst>
          </p:cNvPr>
          <p:cNvSpPr/>
          <p:nvPr/>
        </p:nvSpPr>
        <p:spPr>
          <a:xfrm>
            <a:off x="3483447" y="17339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" name="Rectangle: Diagonal Corners Rounded 1427">
            <a:extLst>
              <a:ext uri="{FF2B5EF4-FFF2-40B4-BE49-F238E27FC236}">
                <a16:creationId xmlns:a16="http://schemas.microsoft.com/office/drawing/2014/main" id="{7B104195-6B13-5BC5-D082-69E9EB4A961D}"/>
              </a:ext>
            </a:extLst>
          </p:cNvPr>
          <p:cNvSpPr/>
          <p:nvPr/>
        </p:nvSpPr>
        <p:spPr>
          <a:xfrm>
            <a:off x="3483446" y="190971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9" name="Rectangle: Diagonal Corners Rounded 1428">
            <a:extLst>
              <a:ext uri="{FF2B5EF4-FFF2-40B4-BE49-F238E27FC236}">
                <a16:creationId xmlns:a16="http://schemas.microsoft.com/office/drawing/2014/main" id="{AE2C3E6C-AB2B-3690-214A-776E4AB8CCC9}"/>
              </a:ext>
            </a:extLst>
          </p:cNvPr>
          <p:cNvSpPr/>
          <p:nvPr/>
        </p:nvSpPr>
        <p:spPr>
          <a:xfrm>
            <a:off x="3483447" y="207779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1" name="Oval 1430">
            <a:extLst>
              <a:ext uri="{FF2B5EF4-FFF2-40B4-BE49-F238E27FC236}">
                <a16:creationId xmlns:a16="http://schemas.microsoft.com/office/drawing/2014/main" id="{B0830C2E-5FF1-D95A-3521-42E1EE8E8789}"/>
              </a:ext>
            </a:extLst>
          </p:cNvPr>
          <p:cNvSpPr/>
          <p:nvPr/>
        </p:nvSpPr>
        <p:spPr>
          <a:xfrm rot="16200000">
            <a:off x="7048505" y="315749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2" name="Oval 1431">
            <a:extLst>
              <a:ext uri="{FF2B5EF4-FFF2-40B4-BE49-F238E27FC236}">
                <a16:creationId xmlns:a16="http://schemas.microsoft.com/office/drawing/2014/main" id="{39B671F0-587D-6377-7E6A-FCC14F9A1DC9}"/>
              </a:ext>
            </a:extLst>
          </p:cNvPr>
          <p:cNvSpPr/>
          <p:nvPr/>
        </p:nvSpPr>
        <p:spPr>
          <a:xfrm rot="16200000">
            <a:off x="7048506" y="3328008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3" name="Oval 1432">
            <a:extLst>
              <a:ext uri="{FF2B5EF4-FFF2-40B4-BE49-F238E27FC236}">
                <a16:creationId xmlns:a16="http://schemas.microsoft.com/office/drawing/2014/main" id="{7F377C25-273F-A92C-B3A7-ABFDA9C14A22}"/>
              </a:ext>
            </a:extLst>
          </p:cNvPr>
          <p:cNvSpPr/>
          <p:nvPr/>
        </p:nvSpPr>
        <p:spPr>
          <a:xfrm rot="16200000">
            <a:off x="7048016" y="3495544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4" name="Oval 1433">
            <a:extLst>
              <a:ext uri="{FF2B5EF4-FFF2-40B4-BE49-F238E27FC236}">
                <a16:creationId xmlns:a16="http://schemas.microsoft.com/office/drawing/2014/main" id="{4701BA9C-2533-7B14-DB07-368C26788F9C}"/>
              </a:ext>
            </a:extLst>
          </p:cNvPr>
          <p:cNvSpPr/>
          <p:nvPr/>
        </p:nvSpPr>
        <p:spPr>
          <a:xfrm rot="16200000">
            <a:off x="7048507" y="367511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5" name="Oval 1434">
            <a:extLst>
              <a:ext uri="{FF2B5EF4-FFF2-40B4-BE49-F238E27FC236}">
                <a16:creationId xmlns:a16="http://schemas.microsoft.com/office/drawing/2014/main" id="{10AE0A13-671F-77C5-AE42-A3792A399C90}"/>
              </a:ext>
            </a:extLst>
          </p:cNvPr>
          <p:cNvSpPr/>
          <p:nvPr/>
        </p:nvSpPr>
        <p:spPr>
          <a:xfrm rot="16200000">
            <a:off x="7047401" y="38456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6" name="Rectangle: Diagonal Corners Rounded 1439">
            <a:extLst>
              <a:ext uri="{FF2B5EF4-FFF2-40B4-BE49-F238E27FC236}">
                <a16:creationId xmlns:a16="http://schemas.microsoft.com/office/drawing/2014/main" id="{20A3ED16-3240-606E-1E37-F314F8F16D11}"/>
              </a:ext>
            </a:extLst>
          </p:cNvPr>
          <p:cNvSpPr/>
          <p:nvPr/>
        </p:nvSpPr>
        <p:spPr>
          <a:xfrm>
            <a:off x="9059599" y="331516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7" name="Rectangle: Diagonal Corners Rounded 1440">
            <a:extLst>
              <a:ext uri="{FF2B5EF4-FFF2-40B4-BE49-F238E27FC236}">
                <a16:creationId xmlns:a16="http://schemas.microsoft.com/office/drawing/2014/main" id="{CB2FA06D-21DC-A9EB-38E6-D31C7D9CEECA}"/>
              </a:ext>
            </a:extLst>
          </p:cNvPr>
          <p:cNvSpPr/>
          <p:nvPr/>
        </p:nvSpPr>
        <p:spPr>
          <a:xfrm>
            <a:off x="9059598" y="349088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8" name="Rectangle: Diagonal Corners Rounded 1441">
            <a:extLst>
              <a:ext uri="{FF2B5EF4-FFF2-40B4-BE49-F238E27FC236}">
                <a16:creationId xmlns:a16="http://schemas.microsoft.com/office/drawing/2014/main" id="{E86165A3-2C41-DF46-858B-C701A4F669D0}"/>
              </a:ext>
            </a:extLst>
          </p:cNvPr>
          <p:cNvSpPr/>
          <p:nvPr/>
        </p:nvSpPr>
        <p:spPr>
          <a:xfrm>
            <a:off x="9059599" y="36589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9" name="Rectangle: Diagonal Corners Rounded 1442">
            <a:extLst>
              <a:ext uri="{FF2B5EF4-FFF2-40B4-BE49-F238E27FC236}">
                <a16:creationId xmlns:a16="http://schemas.microsoft.com/office/drawing/2014/main" id="{5D9ADDD8-B3AA-A978-F4DC-242F38D318FC}"/>
              </a:ext>
            </a:extLst>
          </p:cNvPr>
          <p:cNvSpPr/>
          <p:nvPr/>
        </p:nvSpPr>
        <p:spPr>
          <a:xfrm>
            <a:off x="9059599" y="382703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0" name="Oval 1443">
            <a:extLst>
              <a:ext uri="{FF2B5EF4-FFF2-40B4-BE49-F238E27FC236}">
                <a16:creationId xmlns:a16="http://schemas.microsoft.com/office/drawing/2014/main" id="{B0609943-CA47-BE40-091E-9C229B3C5C0E}"/>
              </a:ext>
            </a:extLst>
          </p:cNvPr>
          <p:cNvSpPr/>
          <p:nvPr/>
        </p:nvSpPr>
        <p:spPr>
          <a:xfrm rot="16200000">
            <a:off x="9835604" y="331820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1" name="Oval 1444">
            <a:extLst>
              <a:ext uri="{FF2B5EF4-FFF2-40B4-BE49-F238E27FC236}">
                <a16:creationId xmlns:a16="http://schemas.microsoft.com/office/drawing/2014/main" id="{B87E3F2A-2C55-E34E-E660-1658B06F7315}"/>
              </a:ext>
            </a:extLst>
          </p:cNvPr>
          <p:cNvSpPr/>
          <p:nvPr/>
        </p:nvSpPr>
        <p:spPr>
          <a:xfrm rot="16200000">
            <a:off x="9835605" y="34887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2" name="Oval 1445">
            <a:extLst>
              <a:ext uri="{FF2B5EF4-FFF2-40B4-BE49-F238E27FC236}">
                <a16:creationId xmlns:a16="http://schemas.microsoft.com/office/drawing/2014/main" id="{94314008-62E6-3A7D-8B8A-CFA4249EC85F}"/>
              </a:ext>
            </a:extLst>
          </p:cNvPr>
          <p:cNvSpPr/>
          <p:nvPr/>
        </p:nvSpPr>
        <p:spPr>
          <a:xfrm rot="16200000">
            <a:off x="9835115" y="365625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3" name="Oval 1446">
            <a:extLst>
              <a:ext uri="{FF2B5EF4-FFF2-40B4-BE49-F238E27FC236}">
                <a16:creationId xmlns:a16="http://schemas.microsoft.com/office/drawing/2014/main" id="{ED7C30E0-59C8-D1BE-1E24-E03BE921EA8F}"/>
              </a:ext>
            </a:extLst>
          </p:cNvPr>
          <p:cNvSpPr/>
          <p:nvPr/>
        </p:nvSpPr>
        <p:spPr>
          <a:xfrm rot="16200000">
            <a:off x="9835606" y="383582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4" name="Rectangle: Diagonal Corners Rounded 1447">
            <a:extLst>
              <a:ext uri="{FF2B5EF4-FFF2-40B4-BE49-F238E27FC236}">
                <a16:creationId xmlns:a16="http://schemas.microsoft.com/office/drawing/2014/main" id="{7C17DF0B-1BFF-C536-62A5-EA2E73DE8A5D}"/>
              </a:ext>
            </a:extLst>
          </p:cNvPr>
          <p:cNvSpPr/>
          <p:nvPr/>
        </p:nvSpPr>
        <p:spPr>
          <a:xfrm>
            <a:off x="679749" y="492977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5" name="Rectangle: Diagonal Corners Rounded 1448">
            <a:extLst>
              <a:ext uri="{FF2B5EF4-FFF2-40B4-BE49-F238E27FC236}">
                <a16:creationId xmlns:a16="http://schemas.microsoft.com/office/drawing/2014/main" id="{F02762A6-B2B9-9E0D-966D-3B7520E726AE}"/>
              </a:ext>
            </a:extLst>
          </p:cNvPr>
          <p:cNvSpPr/>
          <p:nvPr/>
        </p:nvSpPr>
        <p:spPr>
          <a:xfrm>
            <a:off x="679748" y="510548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6" name="Rectangle: Diagonal Corners Rounded 1449">
            <a:extLst>
              <a:ext uri="{FF2B5EF4-FFF2-40B4-BE49-F238E27FC236}">
                <a16:creationId xmlns:a16="http://schemas.microsoft.com/office/drawing/2014/main" id="{7D7D3540-8009-E9C9-045B-53A108ABA67D}"/>
              </a:ext>
            </a:extLst>
          </p:cNvPr>
          <p:cNvSpPr/>
          <p:nvPr/>
        </p:nvSpPr>
        <p:spPr>
          <a:xfrm>
            <a:off x="679749" y="527356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7" name="Rectangle: Diagonal Corners Rounded 1450">
            <a:extLst>
              <a:ext uri="{FF2B5EF4-FFF2-40B4-BE49-F238E27FC236}">
                <a16:creationId xmlns:a16="http://schemas.microsoft.com/office/drawing/2014/main" id="{E93EED97-40D2-5ECE-DDA2-8A8C7DA9DE7C}"/>
              </a:ext>
            </a:extLst>
          </p:cNvPr>
          <p:cNvSpPr/>
          <p:nvPr/>
        </p:nvSpPr>
        <p:spPr>
          <a:xfrm>
            <a:off x="679749" y="544163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8" name="Rectangle: Diagonal Corners Rounded 1451">
            <a:extLst>
              <a:ext uri="{FF2B5EF4-FFF2-40B4-BE49-F238E27FC236}">
                <a16:creationId xmlns:a16="http://schemas.microsoft.com/office/drawing/2014/main" id="{B7F13E48-5544-18F2-255A-EE06B892FCC4}"/>
              </a:ext>
            </a:extLst>
          </p:cNvPr>
          <p:cNvSpPr/>
          <p:nvPr/>
        </p:nvSpPr>
        <p:spPr>
          <a:xfrm>
            <a:off x="9053247" y="400926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9" name="Oval 1460">
            <a:extLst>
              <a:ext uri="{FF2B5EF4-FFF2-40B4-BE49-F238E27FC236}">
                <a16:creationId xmlns:a16="http://schemas.microsoft.com/office/drawing/2014/main" id="{FCF67484-4A03-46AA-A6AE-1C9826FA4EDB}"/>
              </a:ext>
            </a:extLst>
          </p:cNvPr>
          <p:cNvSpPr/>
          <p:nvPr/>
        </p:nvSpPr>
        <p:spPr>
          <a:xfrm rot="16200000">
            <a:off x="1449625" y="493738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0" name="Oval 1463">
            <a:extLst>
              <a:ext uri="{FF2B5EF4-FFF2-40B4-BE49-F238E27FC236}">
                <a16:creationId xmlns:a16="http://schemas.microsoft.com/office/drawing/2014/main" id="{17CB8F06-8965-C52B-03E0-1D8E2C475420}"/>
              </a:ext>
            </a:extLst>
          </p:cNvPr>
          <p:cNvSpPr/>
          <p:nvPr/>
        </p:nvSpPr>
        <p:spPr>
          <a:xfrm rot="16200000">
            <a:off x="1449626" y="510789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1" name="Oval 1465">
            <a:extLst>
              <a:ext uri="{FF2B5EF4-FFF2-40B4-BE49-F238E27FC236}">
                <a16:creationId xmlns:a16="http://schemas.microsoft.com/office/drawing/2014/main" id="{C89F3503-B7A6-E05F-E236-8A5CEF36D731}"/>
              </a:ext>
            </a:extLst>
          </p:cNvPr>
          <p:cNvSpPr/>
          <p:nvPr/>
        </p:nvSpPr>
        <p:spPr>
          <a:xfrm rot="16200000">
            <a:off x="1449136" y="52754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2" name="Oval 1466">
            <a:extLst>
              <a:ext uri="{FF2B5EF4-FFF2-40B4-BE49-F238E27FC236}">
                <a16:creationId xmlns:a16="http://schemas.microsoft.com/office/drawing/2014/main" id="{5E212688-1792-1176-2506-E2F77ADCF5B3}"/>
              </a:ext>
            </a:extLst>
          </p:cNvPr>
          <p:cNvSpPr/>
          <p:nvPr/>
        </p:nvSpPr>
        <p:spPr>
          <a:xfrm rot="16200000">
            <a:off x="1449627" y="476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3" name="Rectangle: Diagonal Corners Rounded 1467">
            <a:extLst>
              <a:ext uri="{FF2B5EF4-FFF2-40B4-BE49-F238E27FC236}">
                <a16:creationId xmlns:a16="http://schemas.microsoft.com/office/drawing/2014/main" id="{4F4B65F9-2E79-4B78-40FF-F17539AC1A32}"/>
              </a:ext>
            </a:extLst>
          </p:cNvPr>
          <p:cNvSpPr/>
          <p:nvPr/>
        </p:nvSpPr>
        <p:spPr>
          <a:xfrm>
            <a:off x="3477815" y="491005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4" name="Rectangle: Diagonal Corners Rounded 1468">
            <a:extLst>
              <a:ext uri="{FF2B5EF4-FFF2-40B4-BE49-F238E27FC236}">
                <a16:creationId xmlns:a16="http://schemas.microsoft.com/office/drawing/2014/main" id="{D21F5FF8-1211-1E61-5DEC-8E1186F42F4A}"/>
              </a:ext>
            </a:extLst>
          </p:cNvPr>
          <p:cNvSpPr/>
          <p:nvPr/>
        </p:nvSpPr>
        <p:spPr>
          <a:xfrm>
            <a:off x="3477814" y="50857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5" name="Rectangle: Diagonal Corners Rounded 1469">
            <a:extLst>
              <a:ext uri="{FF2B5EF4-FFF2-40B4-BE49-F238E27FC236}">
                <a16:creationId xmlns:a16="http://schemas.microsoft.com/office/drawing/2014/main" id="{B24B0609-1698-059D-982C-CE2CC73307B1}"/>
              </a:ext>
            </a:extLst>
          </p:cNvPr>
          <p:cNvSpPr/>
          <p:nvPr/>
        </p:nvSpPr>
        <p:spPr>
          <a:xfrm>
            <a:off x="3477815" y="5253847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6" name="Rectangle: Diagonal Corners Rounded 1470">
            <a:extLst>
              <a:ext uri="{FF2B5EF4-FFF2-40B4-BE49-F238E27FC236}">
                <a16:creationId xmlns:a16="http://schemas.microsoft.com/office/drawing/2014/main" id="{CD3507A7-F4DA-30C7-EC19-9DE0CAD4C100}"/>
              </a:ext>
            </a:extLst>
          </p:cNvPr>
          <p:cNvSpPr/>
          <p:nvPr/>
        </p:nvSpPr>
        <p:spPr>
          <a:xfrm>
            <a:off x="3477815" y="542192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8" name="Oval 1472">
            <a:extLst>
              <a:ext uri="{FF2B5EF4-FFF2-40B4-BE49-F238E27FC236}">
                <a16:creationId xmlns:a16="http://schemas.microsoft.com/office/drawing/2014/main" id="{3EA06B3E-BAC2-9594-7A4F-7D59E5A24AD7}"/>
              </a:ext>
            </a:extLst>
          </p:cNvPr>
          <p:cNvSpPr/>
          <p:nvPr/>
        </p:nvSpPr>
        <p:spPr>
          <a:xfrm rot="16200000">
            <a:off x="4243008" y="4910221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9" name="Oval 1473">
            <a:extLst>
              <a:ext uri="{FF2B5EF4-FFF2-40B4-BE49-F238E27FC236}">
                <a16:creationId xmlns:a16="http://schemas.microsoft.com/office/drawing/2014/main" id="{6B801129-AC76-C2F8-D522-F37EF64170F0}"/>
              </a:ext>
            </a:extLst>
          </p:cNvPr>
          <p:cNvSpPr/>
          <p:nvPr/>
        </p:nvSpPr>
        <p:spPr>
          <a:xfrm rot="16200000">
            <a:off x="4242518" y="507775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0" name="Oval 1474">
            <a:extLst>
              <a:ext uri="{FF2B5EF4-FFF2-40B4-BE49-F238E27FC236}">
                <a16:creationId xmlns:a16="http://schemas.microsoft.com/office/drawing/2014/main" id="{822B39D8-9636-8E84-63A1-04EAE35506A8}"/>
              </a:ext>
            </a:extLst>
          </p:cNvPr>
          <p:cNvSpPr/>
          <p:nvPr/>
        </p:nvSpPr>
        <p:spPr>
          <a:xfrm rot="16200000">
            <a:off x="4243009" y="525732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1" name="Oval 1475">
            <a:extLst>
              <a:ext uri="{FF2B5EF4-FFF2-40B4-BE49-F238E27FC236}">
                <a16:creationId xmlns:a16="http://schemas.microsoft.com/office/drawing/2014/main" id="{302132C8-32CA-B1D5-2954-50E965B0FA53}"/>
              </a:ext>
            </a:extLst>
          </p:cNvPr>
          <p:cNvSpPr/>
          <p:nvPr/>
        </p:nvSpPr>
        <p:spPr>
          <a:xfrm rot="16200000">
            <a:off x="4247828" y="5410580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2" name="Rectangle: Diagonal Corners Rounded 1476">
            <a:extLst>
              <a:ext uri="{FF2B5EF4-FFF2-40B4-BE49-F238E27FC236}">
                <a16:creationId xmlns:a16="http://schemas.microsoft.com/office/drawing/2014/main" id="{2013E99A-485F-28DE-1CDC-7B270A047DAC}"/>
              </a:ext>
            </a:extLst>
          </p:cNvPr>
          <p:cNvSpPr/>
          <p:nvPr/>
        </p:nvSpPr>
        <p:spPr>
          <a:xfrm>
            <a:off x="6266509" y="558745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4" name="Oval 1478">
            <a:extLst>
              <a:ext uri="{FF2B5EF4-FFF2-40B4-BE49-F238E27FC236}">
                <a16:creationId xmlns:a16="http://schemas.microsoft.com/office/drawing/2014/main" id="{1B043D86-4DA4-A294-E4CE-D2E714F532BC}"/>
              </a:ext>
            </a:extLst>
          </p:cNvPr>
          <p:cNvSpPr/>
          <p:nvPr/>
        </p:nvSpPr>
        <p:spPr>
          <a:xfrm rot="16200000">
            <a:off x="7048998" y="5066437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5" name="Oval 1479">
            <a:extLst>
              <a:ext uri="{FF2B5EF4-FFF2-40B4-BE49-F238E27FC236}">
                <a16:creationId xmlns:a16="http://schemas.microsoft.com/office/drawing/2014/main" id="{EB240F97-2187-59A6-FD68-7F0AD4014D29}"/>
              </a:ext>
            </a:extLst>
          </p:cNvPr>
          <p:cNvSpPr/>
          <p:nvPr/>
        </p:nvSpPr>
        <p:spPr>
          <a:xfrm rot="16200000">
            <a:off x="7048508" y="523397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6" name="Oval 1480">
            <a:extLst>
              <a:ext uri="{FF2B5EF4-FFF2-40B4-BE49-F238E27FC236}">
                <a16:creationId xmlns:a16="http://schemas.microsoft.com/office/drawing/2014/main" id="{07B34396-E884-A0ED-3463-C7F6479A6F59}"/>
              </a:ext>
            </a:extLst>
          </p:cNvPr>
          <p:cNvSpPr/>
          <p:nvPr/>
        </p:nvSpPr>
        <p:spPr>
          <a:xfrm rot="16200000">
            <a:off x="7042671" y="5411882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7" name="Rectangle: Diagonal Corners Rounded 1481">
            <a:extLst>
              <a:ext uri="{FF2B5EF4-FFF2-40B4-BE49-F238E27FC236}">
                <a16:creationId xmlns:a16="http://schemas.microsoft.com/office/drawing/2014/main" id="{D2766215-2B54-7D66-B3B4-FC12FA52BD3B}"/>
              </a:ext>
            </a:extLst>
          </p:cNvPr>
          <p:cNvSpPr/>
          <p:nvPr/>
        </p:nvSpPr>
        <p:spPr>
          <a:xfrm>
            <a:off x="6266510" y="5074038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8" name="Rectangle: Diagonal Corners Rounded 1482">
            <a:extLst>
              <a:ext uri="{FF2B5EF4-FFF2-40B4-BE49-F238E27FC236}">
                <a16:creationId xmlns:a16="http://schemas.microsoft.com/office/drawing/2014/main" id="{83CF60E8-C506-F2EC-2740-E84E1A4AA8AF}"/>
              </a:ext>
            </a:extLst>
          </p:cNvPr>
          <p:cNvSpPr/>
          <p:nvPr/>
        </p:nvSpPr>
        <p:spPr>
          <a:xfrm>
            <a:off x="6266509" y="524975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9" name="Rectangle: Diagonal Corners Rounded 1483">
            <a:extLst>
              <a:ext uri="{FF2B5EF4-FFF2-40B4-BE49-F238E27FC236}">
                <a16:creationId xmlns:a16="http://schemas.microsoft.com/office/drawing/2014/main" id="{5C198057-288F-BAEF-56E2-FA30D381B476}"/>
              </a:ext>
            </a:extLst>
          </p:cNvPr>
          <p:cNvSpPr/>
          <p:nvPr/>
        </p:nvSpPr>
        <p:spPr>
          <a:xfrm>
            <a:off x="6266510" y="541783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6" name="Rectangle: Diagonal Corners Rounded 56">
            <a:extLst>
              <a:ext uri="{FF2B5EF4-FFF2-40B4-BE49-F238E27FC236}">
                <a16:creationId xmlns:a16="http://schemas.microsoft.com/office/drawing/2014/main" id="{5898886D-B3A9-9CCA-D817-E1C4D3DB0077}"/>
              </a:ext>
            </a:extLst>
          </p:cNvPr>
          <p:cNvSpPr/>
          <p:nvPr/>
        </p:nvSpPr>
        <p:spPr>
          <a:xfrm>
            <a:off x="9064502" y="174391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7" name="Rectangle: Diagonal Corners Rounded 1407">
            <a:extLst>
              <a:ext uri="{FF2B5EF4-FFF2-40B4-BE49-F238E27FC236}">
                <a16:creationId xmlns:a16="http://schemas.microsoft.com/office/drawing/2014/main" id="{954C740D-F30B-74F6-F47A-D133A15E3529}"/>
              </a:ext>
            </a:extLst>
          </p:cNvPr>
          <p:cNvSpPr/>
          <p:nvPr/>
        </p:nvSpPr>
        <p:spPr>
          <a:xfrm>
            <a:off x="9064503" y="1911991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8" name="Rectangle: Diagonal Corners Rounded 1410">
            <a:extLst>
              <a:ext uri="{FF2B5EF4-FFF2-40B4-BE49-F238E27FC236}">
                <a16:creationId xmlns:a16="http://schemas.microsoft.com/office/drawing/2014/main" id="{41467022-3053-F19B-FA58-AC0C8536CE85}"/>
              </a:ext>
            </a:extLst>
          </p:cNvPr>
          <p:cNvSpPr/>
          <p:nvPr/>
        </p:nvSpPr>
        <p:spPr>
          <a:xfrm>
            <a:off x="9064503" y="2080066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9" name="Rectangle: Diagonal Corners Rounded 1424">
            <a:extLst>
              <a:ext uri="{FF2B5EF4-FFF2-40B4-BE49-F238E27FC236}">
                <a16:creationId xmlns:a16="http://schemas.microsoft.com/office/drawing/2014/main" id="{AE463492-AB4A-F014-DE6F-3604CB0E0A36}"/>
              </a:ext>
            </a:extLst>
          </p:cNvPr>
          <p:cNvSpPr/>
          <p:nvPr/>
        </p:nvSpPr>
        <p:spPr>
          <a:xfrm>
            <a:off x="6251964" y="2415694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0" name="Rectangle: Diagonal Corners Rounded 49">
            <a:extLst>
              <a:ext uri="{FF2B5EF4-FFF2-40B4-BE49-F238E27FC236}">
                <a16:creationId xmlns:a16="http://schemas.microsoft.com/office/drawing/2014/main" id="{E798D24F-7C1D-5A3F-6D0D-B707DDB91860}"/>
              </a:ext>
            </a:extLst>
          </p:cNvPr>
          <p:cNvSpPr/>
          <p:nvPr/>
        </p:nvSpPr>
        <p:spPr>
          <a:xfrm>
            <a:off x="9064503" y="2262299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1" name="Oval 7">
            <a:extLst>
              <a:ext uri="{FF2B5EF4-FFF2-40B4-BE49-F238E27FC236}">
                <a16:creationId xmlns:a16="http://schemas.microsoft.com/office/drawing/2014/main" id="{6308A09C-AA4F-9892-4E6A-7B0C488B4BBE}"/>
              </a:ext>
            </a:extLst>
          </p:cNvPr>
          <p:cNvSpPr/>
          <p:nvPr/>
        </p:nvSpPr>
        <p:spPr>
          <a:xfrm rot="16200000">
            <a:off x="9836097" y="2234026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2" name="Rectangle: Diagonal Corners Rounded 62">
            <a:extLst>
              <a:ext uri="{FF2B5EF4-FFF2-40B4-BE49-F238E27FC236}">
                <a16:creationId xmlns:a16="http://schemas.microsoft.com/office/drawing/2014/main" id="{3EDD4292-5D55-C010-E900-85D6700B0FDF}"/>
              </a:ext>
            </a:extLst>
          </p:cNvPr>
          <p:cNvSpPr/>
          <p:nvPr/>
        </p:nvSpPr>
        <p:spPr>
          <a:xfrm>
            <a:off x="3477813" y="3161395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graphicFrame>
        <p:nvGraphicFramePr>
          <p:cNvPr id="3" name="Google Shape;1458;p38">
            <a:extLst>
              <a:ext uri="{FF2B5EF4-FFF2-40B4-BE49-F238E27FC236}">
                <a16:creationId xmlns:a16="http://schemas.microsoft.com/office/drawing/2014/main" id="{3215C8EE-C742-E8B1-3DE6-B785671E2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777641"/>
              </p:ext>
            </p:extLst>
          </p:nvPr>
        </p:nvGraphicFramePr>
        <p:xfrm>
          <a:off x="9013208" y="4271182"/>
          <a:ext cx="2546110" cy="149847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37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776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FFFFFF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DECEMBER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F17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</a:t>
                      </a:r>
                      <a:endParaRPr sz="1100" b="1" i="0" u="none" strike="noStrike" cap="none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22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23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25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26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27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21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29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31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0" u="none" strike="noStrike" cap="none" dirty="0">
                          <a:solidFill>
                            <a:srgbClr val="43434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1100" dirty="0">
                        <a:solidFill>
                          <a:srgbClr val="43434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DDC8EF8-752B-6638-2EE9-51A451699186}"/>
              </a:ext>
            </a:extLst>
          </p:cNvPr>
          <p:cNvSpPr/>
          <p:nvPr/>
        </p:nvSpPr>
        <p:spPr>
          <a:xfrm>
            <a:off x="9064505" y="4887872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4A85B282-8CE3-2133-98D1-D3BA168B4D89}"/>
              </a:ext>
            </a:extLst>
          </p:cNvPr>
          <p:cNvSpPr/>
          <p:nvPr/>
        </p:nvSpPr>
        <p:spPr>
          <a:xfrm>
            <a:off x="9064504" y="506359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34891-6F60-CE89-7099-84A24BC0DB98}"/>
              </a:ext>
            </a:extLst>
          </p:cNvPr>
          <p:cNvSpPr/>
          <p:nvPr/>
        </p:nvSpPr>
        <p:spPr>
          <a:xfrm rot="16200000">
            <a:off x="9836097" y="488297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CE4E87-5E19-1D57-FD03-23183EA9CB40}"/>
              </a:ext>
            </a:extLst>
          </p:cNvPr>
          <p:cNvSpPr/>
          <p:nvPr/>
        </p:nvSpPr>
        <p:spPr>
          <a:xfrm rot="16200000">
            <a:off x="9836098" y="505348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val 1488">
            <a:extLst>
              <a:ext uri="{FF2B5EF4-FFF2-40B4-BE49-F238E27FC236}">
                <a16:creationId xmlns:a16="http://schemas.microsoft.com/office/drawing/2014/main" id="{E0B899F5-11DC-1ACC-9CD8-AF3466B3B533}"/>
              </a:ext>
            </a:extLst>
          </p:cNvPr>
          <p:cNvSpPr/>
          <p:nvPr/>
        </p:nvSpPr>
        <p:spPr>
          <a:xfrm rot="16200000">
            <a:off x="9831191" y="4705813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26807-4420-C8B7-F2CC-8A6897D5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1" y="5895723"/>
            <a:ext cx="1689800" cy="2066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A1A85-2C56-787A-34F4-919EE80C84A2}"/>
              </a:ext>
            </a:extLst>
          </p:cNvPr>
          <p:cNvSpPr txBox="1"/>
          <p:nvPr/>
        </p:nvSpPr>
        <p:spPr>
          <a:xfrm>
            <a:off x="2003496" y="5863827"/>
            <a:ext cx="1578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</a:t>
            </a:r>
            <a:r>
              <a:rPr lang="en-US" sz="1000" dirty="0">
                <a:effectLst/>
              </a:rPr>
              <a:t>on-payment day</a:t>
            </a:r>
            <a:r>
              <a:rPr lang="en-US" sz="1000" dirty="0"/>
              <a:t>s</a:t>
            </a:r>
          </a:p>
        </p:txBody>
      </p:sp>
      <p:sp>
        <p:nvSpPr>
          <p:cNvPr id="12" name="Oval 1465">
            <a:extLst>
              <a:ext uri="{FF2B5EF4-FFF2-40B4-BE49-F238E27FC236}">
                <a16:creationId xmlns:a16="http://schemas.microsoft.com/office/drawing/2014/main" id="{4897F5F3-1259-0360-E56E-534A58A51554}"/>
              </a:ext>
            </a:extLst>
          </p:cNvPr>
          <p:cNvSpPr/>
          <p:nvPr/>
        </p:nvSpPr>
        <p:spPr>
          <a:xfrm rot="16200000">
            <a:off x="1455486" y="5440535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Diagonal Corners Rounded 1476">
            <a:extLst>
              <a:ext uri="{FF2B5EF4-FFF2-40B4-BE49-F238E27FC236}">
                <a16:creationId xmlns:a16="http://schemas.microsoft.com/office/drawing/2014/main" id="{E3770E6C-E539-ACD5-34AA-933543FC170A}"/>
              </a:ext>
            </a:extLst>
          </p:cNvPr>
          <p:cNvSpPr/>
          <p:nvPr/>
        </p:nvSpPr>
        <p:spPr>
          <a:xfrm>
            <a:off x="6266510" y="4899860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1AB29F-FC86-F255-84BC-FFD8DD8EC88A}"/>
              </a:ext>
            </a:extLst>
          </p:cNvPr>
          <p:cNvSpPr/>
          <p:nvPr/>
        </p:nvSpPr>
        <p:spPr>
          <a:xfrm rot="16200000">
            <a:off x="7411971" y="4900919"/>
            <a:ext cx="167536" cy="19579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: Diagonal Corners Rounded 26">
            <a:extLst>
              <a:ext uri="{FF2B5EF4-FFF2-40B4-BE49-F238E27FC236}">
                <a16:creationId xmlns:a16="http://schemas.microsoft.com/office/drawing/2014/main" id="{84C5DC67-504A-D413-271D-C9AF328C6B62}"/>
              </a:ext>
            </a:extLst>
          </p:cNvPr>
          <p:cNvSpPr/>
          <p:nvPr/>
        </p:nvSpPr>
        <p:spPr>
          <a:xfrm>
            <a:off x="1018913" y="1894483"/>
            <a:ext cx="281385" cy="175718"/>
          </a:xfrm>
          <a:prstGeom prst="round2Diag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A5416D-4650-29B8-C02B-2F6569767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39" y="6212783"/>
            <a:ext cx="3289454" cy="404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703B3-9D98-89CC-24FE-115E69EEC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4" y="6215158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3448A7-AF89-3549-9E8D-AE9BBE29E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9625-6B9D-624C-BCD1-92A5B8127FF4}" type="slidenum">
              <a:rPr lang="ru-RU" smtClean="0"/>
              <a:t>2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4097"/>
            <a:ext cx="11449050" cy="553998"/>
          </a:xfrm>
        </p:spPr>
        <p:txBody>
          <a:bodyPr/>
          <a:lstStyle/>
          <a:p>
            <a:r>
              <a:rPr lang="en-US" sz="4000">
                <a:solidFill>
                  <a:schemeClr val="bg1"/>
                </a:solidFill>
              </a:rPr>
              <a:t>Navigation</a:t>
            </a:r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BE682B2A-B9F2-F235-1459-40BD705DD2AF}"/>
              </a:ext>
            </a:extLst>
          </p:cNvPr>
          <p:cNvSpPr/>
          <p:nvPr/>
        </p:nvSpPr>
        <p:spPr>
          <a:xfrm>
            <a:off x="264674" y="1789948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0A26B3-8046-1763-6576-2FBD3AA4944E}"/>
              </a:ext>
            </a:extLst>
          </p:cNvPr>
          <p:cNvSpPr txBox="1"/>
          <p:nvPr/>
        </p:nvSpPr>
        <p:spPr>
          <a:xfrm>
            <a:off x="371475" y="1727599"/>
            <a:ext cx="8088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>
                <a:solidFill>
                  <a:schemeClr val="bg1"/>
                </a:solidFill>
              </a:rPr>
              <a:t>1</a:t>
            </a:r>
            <a:endParaRPr lang="en-US" sz="4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1D040C-E088-75CB-6387-0748EC4BD04A}"/>
              </a:ext>
            </a:extLst>
          </p:cNvPr>
          <p:cNvSpPr txBox="1"/>
          <p:nvPr/>
        </p:nvSpPr>
        <p:spPr>
          <a:xfrm>
            <a:off x="947229" y="1910465"/>
            <a:ext cx="8088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Rules</a:t>
            </a:r>
            <a:r>
              <a:rPr lang="ru-RU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payments’ preparation</a:t>
            </a:r>
            <a:endParaRPr lang="en-US"/>
          </a:p>
        </p:txBody>
      </p:sp>
      <p:sp>
        <p:nvSpPr>
          <p:cNvPr id="14" name="Овал 8">
            <a:extLst>
              <a:ext uri="{FF2B5EF4-FFF2-40B4-BE49-F238E27FC236}">
                <a16:creationId xmlns:a16="http://schemas.microsoft.com/office/drawing/2014/main" id="{99CDB920-E360-AFEC-D994-6846EAF53951}"/>
              </a:ext>
            </a:extLst>
          </p:cNvPr>
          <p:cNvSpPr/>
          <p:nvPr/>
        </p:nvSpPr>
        <p:spPr>
          <a:xfrm>
            <a:off x="275374" y="3171581"/>
            <a:ext cx="671855" cy="6726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F81A0-9960-0728-0669-31B24FEB6DE9}"/>
              </a:ext>
            </a:extLst>
          </p:cNvPr>
          <p:cNvSpPr txBox="1"/>
          <p:nvPr/>
        </p:nvSpPr>
        <p:spPr>
          <a:xfrm>
            <a:off x="371475" y="3091612"/>
            <a:ext cx="85616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2</a:t>
            </a:r>
            <a:endParaRPr lang="en-US" sz="4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62623-4174-5891-5FD0-84FE740F2F81}"/>
              </a:ext>
            </a:extLst>
          </p:cNvPr>
          <p:cNvSpPr txBox="1"/>
          <p:nvPr/>
        </p:nvSpPr>
        <p:spPr>
          <a:xfrm>
            <a:off x="936529" y="3302262"/>
            <a:ext cx="856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Specific dates out of standard schedule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B19849-FA85-FBA2-2EAD-3B02159EE165}"/>
              </a:ext>
            </a:extLst>
          </p:cNvPr>
          <p:cNvSpPr txBox="1"/>
          <p:nvPr/>
        </p:nvSpPr>
        <p:spPr>
          <a:xfrm>
            <a:off x="306426" y="1302154"/>
            <a:ext cx="10309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/click on the title to go to the needed information/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50AE37B-42B6-99B5-363C-142C518614B6}"/>
              </a:ext>
            </a:extLst>
          </p:cNvPr>
          <p:cNvSpPr txBox="1"/>
          <p:nvPr/>
        </p:nvSpPr>
        <p:spPr>
          <a:xfrm>
            <a:off x="5771301" y="972985"/>
            <a:ext cx="6099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Detailed schedule</a:t>
            </a:r>
            <a:endParaRPr lang="ru-RU" sz="2400" b="1"/>
          </a:p>
        </p:txBody>
      </p:sp>
      <p:grpSp>
        <p:nvGrpSpPr>
          <p:cNvPr id="70" name="Google Shape;366;p19">
            <a:extLst>
              <a:ext uri="{FF2B5EF4-FFF2-40B4-BE49-F238E27FC236}">
                <a16:creationId xmlns:a16="http://schemas.microsoft.com/office/drawing/2014/main" id="{EC45EE26-B9EB-6520-C5EA-B3E5C6981286}"/>
              </a:ext>
            </a:extLst>
          </p:cNvPr>
          <p:cNvGrpSpPr/>
          <p:nvPr/>
        </p:nvGrpSpPr>
        <p:grpSpPr>
          <a:xfrm>
            <a:off x="5878421" y="1499991"/>
            <a:ext cx="6130736" cy="4144343"/>
            <a:chOff x="2612863" y="1400551"/>
            <a:chExt cx="3918276" cy="2712199"/>
          </a:xfrm>
        </p:grpSpPr>
        <p:grpSp>
          <p:nvGrpSpPr>
            <p:cNvPr id="71" name="Google Shape;367;p19">
              <a:extLst>
                <a:ext uri="{FF2B5EF4-FFF2-40B4-BE49-F238E27FC236}">
                  <a16:creationId xmlns:a16="http://schemas.microsoft.com/office/drawing/2014/main" id="{A69F5134-E027-ECD7-D11F-E2B7F3DD57CB}"/>
                </a:ext>
              </a:extLst>
            </p:cNvPr>
            <p:cNvGrpSpPr/>
            <p:nvPr/>
          </p:nvGrpSpPr>
          <p:grpSpPr>
            <a:xfrm>
              <a:off x="4291844" y="1590790"/>
              <a:ext cx="2239294" cy="2517267"/>
              <a:chOff x="5738657" y="1590790"/>
              <a:chExt cx="2239294" cy="2517267"/>
            </a:xfrm>
          </p:grpSpPr>
          <p:sp>
            <p:nvSpPr>
              <p:cNvPr id="90" name="Google Shape;368;p19">
                <a:extLst>
                  <a:ext uri="{FF2B5EF4-FFF2-40B4-BE49-F238E27FC236}">
                    <a16:creationId xmlns:a16="http://schemas.microsoft.com/office/drawing/2014/main" id="{2BD1A831-CA8B-EBA4-44CE-3B139CC40232}"/>
                  </a:ext>
                </a:extLst>
              </p:cNvPr>
              <p:cNvSpPr/>
              <p:nvPr/>
            </p:nvSpPr>
            <p:spPr>
              <a:xfrm>
                <a:off x="5738928" y="1590790"/>
                <a:ext cx="2239023" cy="582114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45003" extrusionOk="0">
                    <a:moveTo>
                      <a:pt x="7934" y="1"/>
                    </a:moveTo>
                    <a:cubicBezTo>
                      <a:pt x="3553" y="1"/>
                      <a:pt x="1" y="3551"/>
                      <a:pt x="1" y="7932"/>
                    </a:cubicBezTo>
                    <a:lnTo>
                      <a:pt x="1" y="45003"/>
                    </a:lnTo>
                    <a:lnTo>
                      <a:pt x="173098" y="45003"/>
                    </a:lnTo>
                    <a:lnTo>
                      <a:pt x="173098" y="7932"/>
                    </a:lnTo>
                    <a:cubicBezTo>
                      <a:pt x="173098" y="3551"/>
                      <a:pt x="169546" y="1"/>
                      <a:pt x="165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9;p19">
                <a:extLst>
                  <a:ext uri="{FF2B5EF4-FFF2-40B4-BE49-F238E27FC236}">
                    <a16:creationId xmlns:a16="http://schemas.microsoft.com/office/drawing/2014/main" id="{D60B899A-745B-75DF-3B05-A3F1E52005E4}"/>
                  </a:ext>
                </a:extLst>
              </p:cNvPr>
              <p:cNvSpPr/>
              <p:nvPr/>
            </p:nvSpPr>
            <p:spPr>
              <a:xfrm>
                <a:off x="5738657" y="2169799"/>
                <a:ext cx="2239023" cy="1938258"/>
              </a:xfrm>
              <a:custGeom>
                <a:avLst/>
                <a:gdLst/>
                <a:ahLst/>
                <a:cxnLst/>
                <a:rect l="l" t="t" r="r" b="b"/>
                <a:pathLst>
                  <a:path w="173098" h="149846" extrusionOk="0">
                    <a:moveTo>
                      <a:pt x="0" y="1"/>
                    </a:moveTo>
                    <a:lnTo>
                      <a:pt x="0" y="141914"/>
                    </a:lnTo>
                    <a:cubicBezTo>
                      <a:pt x="0" y="146295"/>
                      <a:pt x="3551" y="149845"/>
                      <a:pt x="7932" y="149845"/>
                    </a:cubicBezTo>
                    <a:lnTo>
                      <a:pt x="165166" y="149845"/>
                    </a:lnTo>
                    <a:cubicBezTo>
                      <a:pt x="169545" y="149845"/>
                      <a:pt x="173097" y="146295"/>
                      <a:pt x="173097" y="141914"/>
                    </a:cubicBezTo>
                    <a:lnTo>
                      <a:pt x="1730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" name="Google Shape;370;p19">
              <a:extLst>
                <a:ext uri="{FF2B5EF4-FFF2-40B4-BE49-F238E27FC236}">
                  <a16:creationId xmlns:a16="http://schemas.microsoft.com/office/drawing/2014/main" id="{3B6D863C-16C5-85B5-AAB6-310FAF11EDAA}"/>
                </a:ext>
              </a:extLst>
            </p:cNvPr>
            <p:cNvSpPr/>
            <p:nvPr/>
          </p:nvSpPr>
          <p:spPr>
            <a:xfrm rot="10800000">
              <a:off x="2612863" y="2172950"/>
              <a:ext cx="3761100" cy="1939800"/>
            </a:xfrm>
            <a:prstGeom prst="round2SameRect">
              <a:avLst>
                <a:gd name="adj1" fmla="val 6050"/>
                <a:gd name="adj2" fmla="val 0"/>
              </a:avLst>
            </a:prstGeom>
            <a:solidFill>
              <a:schemeClr val="lt2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1;p19">
              <a:extLst>
                <a:ext uri="{FF2B5EF4-FFF2-40B4-BE49-F238E27FC236}">
                  <a16:creationId xmlns:a16="http://schemas.microsoft.com/office/drawing/2014/main" id="{629BE57D-E02A-373D-DE49-DE18585FA13E}"/>
                </a:ext>
              </a:extLst>
            </p:cNvPr>
            <p:cNvSpPr/>
            <p:nvPr/>
          </p:nvSpPr>
          <p:spPr>
            <a:xfrm>
              <a:off x="2612863" y="1590805"/>
              <a:ext cx="3761100" cy="582000"/>
            </a:xfrm>
            <a:prstGeom prst="round2SameRect">
              <a:avLst>
                <a:gd name="adj1" fmla="val 16825"/>
                <a:gd name="adj2" fmla="val 0"/>
              </a:avLst>
            </a:prstGeom>
            <a:solidFill>
              <a:srgbClr val="434343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372;p19">
              <a:extLst>
                <a:ext uri="{FF2B5EF4-FFF2-40B4-BE49-F238E27FC236}">
                  <a16:creationId xmlns:a16="http://schemas.microsoft.com/office/drawing/2014/main" id="{4D11F5A5-7C63-26D9-620E-89A44FEA142F}"/>
                </a:ext>
              </a:extLst>
            </p:cNvPr>
            <p:cNvGrpSpPr/>
            <p:nvPr/>
          </p:nvGrpSpPr>
          <p:grpSpPr>
            <a:xfrm>
              <a:off x="2982877" y="1400551"/>
              <a:ext cx="3021072" cy="520215"/>
              <a:chOff x="-211946" y="1400551"/>
              <a:chExt cx="3021072" cy="520215"/>
            </a:xfrm>
          </p:grpSpPr>
          <p:grpSp>
            <p:nvGrpSpPr>
              <p:cNvPr id="75" name="Google Shape;373;p19">
                <a:extLst>
                  <a:ext uri="{FF2B5EF4-FFF2-40B4-BE49-F238E27FC236}">
                    <a16:creationId xmlns:a16="http://schemas.microsoft.com/office/drawing/2014/main" id="{3A573D83-5012-D0B4-7AF7-F23B4A7780AC}"/>
                  </a:ext>
                </a:extLst>
              </p:cNvPr>
              <p:cNvGrpSpPr/>
              <p:nvPr/>
            </p:nvGrpSpPr>
            <p:grpSpPr>
              <a:xfrm>
                <a:off x="-21194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8" name="Google Shape;374;p19">
                  <a:extLst>
                    <a:ext uri="{FF2B5EF4-FFF2-40B4-BE49-F238E27FC236}">
                      <a16:creationId xmlns:a16="http://schemas.microsoft.com/office/drawing/2014/main" id="{0F931B87-7C83-A729-5CFD-D88DAAA98C7C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75;p19">
                  <a:extLst>
                    <a:ext uri="{FF2B5EF4-FFF2-40B4-BE49-F238E27FC236}">
                      <a16:creationId xmlns:a16="http://schemas.microsoft.com/office/drawing/2014/main" id="{CCA6D1A8-E81E-AE75-B0A7-00A7B00CECAE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" name="Google Shape;376;p19">
                <a:extLst>
                  <a:ext uri="{FF2B5EF4-FFF2-40B4-BE49-F238E27FC236}">
                    <a16:creationId xmlns:a16="http://schemas.microsoft.com/office/drawing/2014/main" id="{9BE04DFB-BE6E-22BA-DAD5-24C8DEF70C0A}"/>
                  </a:ext>
                </a:extLst>
              </p:cNvPr>
              <p:cNvGrpSpPr/>
              <p:nvPr/>
            </p:nvGrpSpPr>
            <p:grpSpPr>
              <a:xfrm>
                <a:off x="478857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6" name="Google Shape;377;p19">
                  <a:extLst>
                    <a:ext uri="{FF2B5EF4-FFF2-40B4-BE49-F238E27FC236}">
                      <a16:creationId xmlns:a16="http://schemas.microsoft.com/office/drawing/2014/main" id="{86E1E68F-4EB7-2031-520F-6D5F8B7A2E28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78;p19">
                  <a:extLst>
                    <a:ext uri="{FF2B5EF4-FFF2-40B4-BE49-F238E27FC236}">
                      <a16:creationId xmlns:a16="http://schemas.microsoft.com/office/drawing/2014/main" id="{DC5CEE42-6E75-5BF8-F594-122CE5DE9F1F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" name="Google Shape;379;p19">
                <a:extLst>
                  <a:ext uri="{FF2B5EF4-FFF2-40B4-BE49-F238E27FC236}">
                    <a16:creationId xmlns:a16="http://schemas.microsoft.com/office/drawing/2014/main" id="{A42D0B95-1AE1-F692-D056-EADADE5FC286}"/>
                  </a:ext>
                </a:extLst>
              </p:cNvPr>
              <p:cNvGrpSpPr/>
              <p:nvPr/>
            </p:nvGrpSpPr>
            <p:grpSpPr>
              <a:xfrm>
                <a:off x="1169660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4" name="Google Shape;380;p19">
                  <a:extLst>
                    <a:ext uri="{FF2B5EF4-FFF2-40B4-BE49-F238E27FC236}">
                      <a16:creationId xmlns:a16="http://schemas.microsoft.com/office/drawing/2014/main" id="{4D810D4F-1F18-1435-C22A-C84BADF46186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81;p19">
                  <a:extLst>
                    <a:ext uri="{FF2B5EF4-FFF2-40B4-BE49-F238E27FC236}">
                      <a16:creationId xmlns:a16="http://schemas.microsoft.com/office/drawing/2014/main" id="{AFFC36D0-73F5-F396-2640-4F8C35C4EED0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" name="Google Shape;382;p19">
                <a:extLst>
                  <a:ext uri="{FF2B5EF4-FFF2-40B4-BE49-F238E27FC236}">
                    <a16:creationId xmlns:a16="http://schemas.microsoft.com/office/drawing/2014/main" id="{D282F3C3-3D5F-1810-87F2-F848D3E7FFD8}"/>
                  </a:ext>
                </a:extLst>
              </p:cNvPr>
              <p:cNvGrpSpPr/>
              <p:nvPr/>
            </p:nvGrpSpPr>
            <p:grpSpPr>
              <a:xfrm>
                <a:off x="1860463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2" name="Google Shape;383;p19">
                  <a:extLst>
                    <a:ext uri="{FF2B5EF4-FFF2-40B4-BE49-F238E27FC236}">
                      <a16:creationId xmlns:a16="http://schemas.microsoft.com/office/drawing/2014/main" id="{9B7E7C7D-7AA4-B9A4-022D-F1D65E95E032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84;p19">
                  <a:extLst>
                    <a:ext uri="{FF2B5EF4-FFF2-40B4-BE49-F238E27FC236}">
                      <a16:creationId xmlns:a16="http://schemas.microsoft.com/office/drawing/2014/main" id="{AF48DE1C-16D8-7D36-56FF-D3DE70377DEB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9" name="Google Shape;385;p19">
                <a:extLst>
                  <a:ext uri="{FF2B5EF4-FFF2-40B4-BE49-F238E27FC236}">
                    <a16:creationId xmlns:a16="http://schemas.microsoft.com/office/drawing/2014/main" id="{7126086E-80D7-510B-74A3-8C622B4AC5B7}"/>
                  </a:ext>
                </a:extLst>
              </p:cNvPr>
              <p:cNvGrpSpPr/>
              <p:nvPr/>
            </p:nvGrpSpPr>
            <p:grpSpPr>
              <a:xfrm>
                <a:off x="2551266" y="1400551"/>
                <a:ext cx="257859" cy="520215"/>
                <a:chOff x="3684329" y="1400551"/>
                <a:chExt cx="257859" cy="520215"/>
              </a:xfrm>
            </p:grpSpPr>
            <p:sp>
              <p:nvSpPr>
                <p:cNvPr id="80" name="Google Shape;386;p19">
                  <a:extLst>
                    <a:ext uri="{FF2B5EF4-FFF2-40B4-BE49-F238E27FC236}">
                      <a16:creationId xmlns:a16="http://schemas.microsoft.com/office/drawing/2014/main" id="{4ED0E4B7-B2A1-E7ED-CAFA-9A7141658747}"/>
                    </a:ext>
                  </a:extLst>
                </p:cNvPr>
                <p:cNvSpPr/>
                <p:nvPr/>
              </p:nvSpPr>
              <p:spPr>
                <a:xfrm>
                  <a:off x="3731626" y="1736648"/>
                  <a:ext cx="184117" cy="184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4" h="14234" extrusionOk="0">
                      <a:moveTo>
                        <a:pt x="7118" y="1"/>
                      </a:moveTo>
                      <a:cubicBezTo>
                        <a:pt x="3187" y="1"/>
                        <a:pt x="0" y="3187"/>
                        <a:pt x="0" y="7116"/>
                      </a:cubicBezTo>
                      <a:cubicBezTo>
                        <a:pt x="0" y="9005"/>
                        <a:pt x="750" y="10815"/>
                        <a:pt x="2084" y="12150"/>
                      </a:cubicBezTo>
                      <a:cubicBezTo>
                        <a:pt x="3419" y="13484"/>
                        <a:pt x="5229" y="14234"/>
                        <a:pt x="7118" y="14234"/>
                      </a:cubicBezTo>
                      <a:cubicBezTo>
                        <a:pt x="9005" y="14234"/>
                        <a:pt x="10814" y="13484"/>
                        <a:pt x="12150" y="12150"/>
                      </a:cubicBezTo>
                      <a:cubicBezTo>
                        <a:pt x="13485" y="10815"/>
                        <a:pt x="14233" y="9005"/>
                        <a:pt x="14233" y="7116"/>
                      </a:cubicBezTo>
                      <a:cubicBezTo>
                        <a:pt x="14233" y="5229"/>
                        <a:pt x="13485" y="3419"/>
                        <a:pt x="12150" y="2084"/>
                      </a:cubicBezTo>
                      <a:cubicBezTo>
                        <a:pt x="10814" y="749"/>
                        <a:pt x="9005" y="1"/>
                        <a:pt x="71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87;p19">
                  <a:extLst>
                    <a:ext uri="{FF2B5EF4-FFF2-40B4-BE49-F238E27FC236}">
                      <a16:creationId xmlns:a16="http://schemas.microsoft.com/office/drawing/2014/main" id="{BC79F6E6-CA38-5F1A-8358-A96FE63AC772}"/>
                    </a:ext>
                  </a:extLst>
                </p:cNvPr>
                <p:cNvSpPr/>
                <p:nvPr/>
              </p:nvSpPr>
              <p:spPr>
                <a:xfrm>
                  <a:off x="3684329" y="1400551"/>
                  <a:ext cx="257859" cy="459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5" h="35556" extrusionOk="0">
                      <a:moveTo>
                        <a:pt x="9967" y="0"/>
                      </a:moveTo>
                      <a:cubicBezTo>
                        <a:pt x="4472" y="0"/>
                        <a:pt x="0" y="4472"/>
                        <a:pt x="0" y="9968"/>
                      </a:cubicBezTo>
                      <a:lnTo>
                        <a:pt x="0" y="25265"/>
                      </a:lnTo>
                      <a:cubicBezTo>
                        <a:pt x="0" y="30464"/>
                        <a:pt x="3846" y="35033"/>
                        <a:pt x="9025" y="35512"/>
                      </a:cubicBezTo>
                      <a:cubicBezTo>
                        <a:pt x="9338" y="35541"/>
                        <a:pt x="9653" y="35555"/>
                        <a:pt x="9968" y="35555"/>
                      </a:cubicBezTo>
                      <a:cubicBezTo>
                        <a:pt x="10198" y="35555"/>
                        <a:pt x="10428" y="35547"/>
                        <a:pt x="10658" y="35532"/>
                      </a:cubicBezTo>
                      <a:cubicBezTo>
                        <a:pt x="14603" y="35261"/>
                        <a:pt x="14276" y="29289"/>
                        <a:pt x="10322" y="29289"/>
                      </a:cubicBezTo>
                      <a:lnTo>
                        <a:pt x="9968" y="29289"/>
                      </a:lnTo>
                      <a:cubicBezTo>
                        <a:pt x="7925" y="29289"/>
                        <a:pt x="6267" y="27633"/>
                        <a:pt x="6267" y="25588"/>
                      </a:cubicBezTo>
                      <a:lnTo>
                        <a:pt x="6267" y="10113"/>
                      </a:lnTo>
                      <a:cubicBezTo>
                        <a:pt x="6267" y="8323"/>
                        <a:pt x="7473" y="6678"/>
                        <a:pt x="9231" y="6337"/>
                      </a:cubicBezTo>
                      <a:cubicBezTo>
                        <a:pt x="9481" y="6289"/>
                        <a:pt x="9727" y="6265"/>
                        <a:pt x="9969" y="6265"/>
                      </a:cubicBezTo>
                      <a:cubicBezTo>
                        <a:pt x="12010" y="6265"/>
                        <a:pt x="13671" y="7926"/>
                        <a:pt x="13671" y="9968"/>
                      </a:cubicBezTo>
                      <a:lnTo>
                        <a:pt x="13671" y="14665"/>
                      </a:lnTo>
                      <a:lnTo>
                        <a:pt x="19935" y="14665"/>
                      </a:lnTo>
                      <a:lnTo>
                        <a:pt x="19935" y="10319"/>
                      </a:lnTo>
                      <a:cubicBezTo>
                        <a:pt x="19935" y="5016"/>
                        <a:pt x="15942" y="377"/>
                        <a:pt x="10649" y="23"/>
                      </a:cubicBezTo>
                      <a:cubicBezTo>
                        <a:pt x="10420" y="8"/>
                        <a:pt x="10193" y="0"/>
                        <a:pt x="99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92" name="Picture 91">
            <a:extLst>
              <a:ext uri="{FF2B5EF4-FFF2-40B4-BE49-F238E27FC236}">
                <a16:creationId xmlns:a16="http://schemas.microsoft.com/office/drawing/2014/main" id="{706004AF-07BC-83D9-E181-26F46C4A0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665" y="2922245"/>
            <a:ext cx="1336691" cy="573231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AC95C7E-4AE7-5F68-01D3-63177866C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6010" y="2911728"/>
            <a:ext cx="1336691" cy="5732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33B5BC-2BF9-69CB-2B77-F56D8792E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3228" y="2922245"/>
            <a:ext cx="1336691" cy="57323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4EF0830-C5D6-17AC-6874-E1DFBF076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6625" y="2922245"/>
            <a:ext cx="1336691" cy="573231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4351421-63CD-F9FC-D151-471F1D8D4D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499" y="3889692"/>
            <a:ext cx="1336691" cy="56246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3D60D56-CFF7-C898-E232-23F81677AA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482" y="3891290"/>
            <a:ext cx="1336691" cy="562463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47D499AF-E213-5E6E-8BB4-ACB619CA29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1440" y="3904031"/>
            <a:ext cx="1336691" cy="56246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94CC705-CAD9-3512-C167-6BA8040D96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4211" y="3906826"/>
            <a:ext cx="1336691" cy="56246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B8F55440-6038-72A6-93DF-92997916D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665" y="4790288"/>
            <a:ext cx="1336692" cy="56246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9225B70-689F-5742-E3DB-C475C2844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6009" y="4790288"/>
            <a:ext cx="1336692" cy="56246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FE8E30-7DC4-BC1F-7192-B8E98637F3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7138" y="4797053"/>
            <a:ext cx="1336692" cy="56246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F6BC2235-8D93-8EC5-D1FC-CD3EA28F5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1728" y="4790288"/>
            <a:ext cx="1336692" cy="562464"/>
          </a:xfrm>
          <a:prstGeom prst="rect">
            <a:avLst/>
          </a:prstGeom>
        </p:spPr>
      </p:pic>
      <p:sp>
        <p:nvSpPr>
          <p:cNvPr id="104" name="Объект 6">
            <a:extLst>
              <a:ext uri="{FF2B5EF4-FFF2-40B4-BE49-F238E27FC236}">
                <a16:creationId xmlns:a16="http://schemas.microsoft.com/office/drawing/2014/main" id="{65E48891-7A00-82D4-B40C-1953612E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662" y="2711294"/>
            <a:ext cx="1262014" cy="61258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chemeClr val="bg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</a:t>
            </a:r>
            <a:endParaRPr lang="ru-RU" sz="1700" b="1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88092" y="2989692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February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9077325" y="2981634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March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9A7D62-FA87-2244-980A-2CBD88D4308E}"/>
              </a:ext>
            </a:extLst>
          </p:cNvPr>
          <p:cNvSpPr txBox="1"/>
          <p:nvPr/>
        </p:nvSpPr>
        <p:spPr>
          <a:xfrm>
            <a:off x="10602102" y="2979237"/>
            <a:ext cx="7868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April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40C5CD7-28D4-3540-2E0E-E3985A292CB2}"/>
              </a:ext>
            </a:extLst>
          </p:cNvPr>
          <p:cNvSpPr txBox="1"/>
          <p:nvPr/>
        </p:nvSpPr>
        <p:spPr>
          <a:xfrm>
            <a:off x="6242821" y="3963766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ED13670-A2D4-7FE2-45A6-0514AD13DE72}"/>
              </a:ext>
            </a:extLst>
          </p:cNvPr>
          <p:cNvSpPr txBox="1"/>
          <p:nvPr/>
        </p:nvSpPr>
        <p:spPr>
          <a:xfrm>
            <a:off x="7700729" y="3958654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C9DDB9B-4431-823E-46C6-64691A6753C7}"/>
              </a:ext>
            </a:extLst>
          </p:cNvPr>
          <p:cNvSpPr txBox="1"/>
          <p:nvPr/>
        </p:nvSpPr>
        <p:spPr>
          <a:xfrm>
            <a:off x="9158636" y="3953007"/>
            <a:ext cx="92343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July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E86C4E-2988-1C91-1749-20E62A3863F0}"/>
              </a:ext>
            </a:extLst>
          </p:cNvPr>
          <p:cNvSpPr txBox="1"/>
          <p:nvPr/>
        </p:nvSpPr>
        <p:spPr>
          <a:xfrm>
            <a:off x="10483982" y="3961415"/>
            <a:ext cx="9779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August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6EEAD78-C34E-809E-2855-A79C431807A0}"/>
              </a:ext>
            </a:extLst>
          </p:cNvPr>
          <p:cNvSpPr txBox="1"/>
          <p:nvPr/>
        </p:nvSpPr>
        <p:spPr>
          <a:xfrm>
            <a:off x="5915111" y="4897058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September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30E59EC-000E-8C81-5E07-014D80E47A55}"/>
              </a:ext>
            </a:extLst>
          </p:cNvPr>
          <p:cNvSpPr txBox="1"/>
          <p:nvPr/>
        </p:nvSpPr>
        <p:spPr>
          <a:xfrm>
            <a:off x="7493990" y="489347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October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8C0B1B5-EB53-91CD-3A0A-E26D85F34F4A}"/>
              </a:ext>
            </a:extLst>
          </p:cNvPr>
          <p:cNvSpPr txBox="1"/>
          <p:nvPr/>
        </p:nvSpPr>
        <p:spPr>
          <a:xfrm>
            <a:off x="8838393" y="489429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10321728" y="4881937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1600" b="1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E09EF6-2138-FDE9-9581-2EC1BAB28F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4674" y="6150230"/>
            <a:ext cx="3715268" cy="457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CF633-9C60-2526-F045-75AA42B77F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1616" y="6150230"/>
            <a:ext cx="4420217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B24D1E-E5A9-8349-A20F-2F83275CC7C0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8F1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2E225E-A9FA-F3BC-65D9-12C6C1104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36" y="88240"/>
            <a:ext cx="10872786" cy="1164921"/>
          </a:xfrm>
        </p:spPr>
        <p:txBody>
          <a:bodyPr/>
          <a:lstStyle/>
          <a:p>
            <a:r>
              <a:rPr lang="en-US" sz="4400"/>
              <a:t>Rules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7C08D6-5ECC-EBB4-401E-C2D16BBDC18A}"/>
              </a:ext>
            </a:extLst>
          </p:cNvPr>
          <p:cNvSpPr txBox="1"/>
          <p:nvPr/>
        </p:nvSpPr>
        <p:spPr>
          <a:xfrm>
            <a:off x="3707786" y="2504586"/>
            <a:ext cx="6150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Payment run on Wednesday: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1678E9-DD28-D0E7-8094-677EE62CDD1A}"/>
              </a:ext>
            </a:extLst>
          </p:cNvPr>
          <p:cNvSpPr txBox="1"/>
          <p:nvPr/>
        </p:nvSpPr>
        <p:spPr>
          <a:xfrm>
            <a:off x="3707786" y="1543686"/>
            <a:ext cx="73097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Payment run on Monday: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7DFB7B-056A-5D51-2A97-B7FBE1F411A6}"/>
              </a:ext>
            </a:extLst>
          </p:cNvPr>
          <p:cNvSpPr txBox="1"/>
          <p:nvPr/>
        </p:nvSpPr>
        <p:spPr>
          <a:xfrm>
            <a:off x="7031484" y="2483279"/>
            <a:ext cx="5088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Wednesday.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1B9E09-7DF1-E158-DE8B-5E2FCBF133E5}"/>
              </a:ext>
            </a:extLst>
          </p:cNvPr>
          <p:cNvSpPr txBox="1"/>
          <p:nvPr/>
        </p:nvSpPr>
        <p:spPr>
          <a:xfrm>
            <a:off x="7031484" y="1355194"/>
            <a:ext cx="5088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Sunday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E37A55-6C77-5C1D-5B52-A91943A606FA}"/>
              </a:ext>
            </a:extLst>
          </p:cNvPr>
          <p:cNvSpPr txBox="1"/>
          <p:nvPr/>
        </p:nvSpPr>
        <p:spPr>
          <a:xfrm>
            <a:off x="221636" y="2088858"/>
            <a:ext cx="7141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Payments in RUB</a:t>
            </a: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8FC29999-4491-7301-A205-E51EEF2A9447}"/>
              </a:ext>
            </a:extLst>
          </p:cNvPr>
          <p:cNvSpPr/>
          <p:nvPr/>
        </p:nvSpPr>
        <p:spPr>
          <a:xfrm>
            <a:off x="137012" y="2495940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D6B01F55-3599-56B6-41A8-0A152B3495F1}"/>
              </a:ext>
            </a:extLst>
          </p:cNvPr>
          <p:cNvSpPr/>
          <p:nvPr/>
        </p:nvSpPr>
        <p:spPr>
          <a:xfrm>
            <a:off x="3792150" y="290641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0E11CA-D567-4785-2BBD-0F89FAAD97C9}"/>
              </a:ext>
            </a:extLst>
          </p:cNvPr>
          <p:cNvSpPr txBox="1"/>
          <p:nvPr/>
        </p:nvSpPr>
        <p:spPr>
          <a:xfrm>
            <a:off x="-308569" y="4202292"/>
            <a:ext cx="354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Payments in other currencies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DA20A6-5318-9692-6262-FDE98B332586}"/>
              </a:ext>
            </a:extLst>
          </p:cNvPr>
          <p:cNvSpPr txBox="1"/>
          <p:nvPr/>
        </p:nvSpPr>
        <p:spPr>
          <a:xfrm>
            <a:off x="3714076" y="4441944"/>
            <a:ext cx="3283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Payment run on Wednesday: </a:t>
            </a:r>
          </a:p>
        </p:txBody>
      </p:sp>
      <p:sp>
        <p:nvSpPr>
          <p:cNvPr id="24" name="Google Shape;122;p15">
            <a:extLst>
              <a:ext uri="{FF2B5EF4-FFF2-40B4-BE49-F238E27FC236}">
                <a16:creationId xmlns:a16="http://schemas.microsoft.com/office/drawing/2014/main" id="{248A8E53-127B-E92C-478D-58149C40BE29}"/>
              </a:ext>
            </a:extLst>
          </p:cNvPr>
          <p:cNvSpPr/>
          <p:nvPr/>
        </p:nvSpPr>
        <p:spPr>
          <a:xfrm>
            <a:off x="3783258" y="4842902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A2DB06-57FE-6D08-63EB-2BFE3CF83D4C}"/>
              </a:ext>
            </a:extLst>
          </p:cNvPr>
          <p:cNvSpPr txBox="1"/>
          <p:nvPr/>
        </p:nvSpPr>
        <p:spPr>
          <a:xfrm>
            <a:off x="7031484" y="4118778"/>
            <a:ext cx="51504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the run includes all invoices posted and free for payment, which are </a:t>
            </a:r>
            <a:r>
              <a:rPr lang="en-US" sz="1600" b="1"/>
              <a:t>due on Wednesday and posted in system up to and including last Friday</a:t>
            </a: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A92FF021-E064-B380-C45D-0096CEBD2B9D}"/>
              </a:ext>
            </a:extLst>
          </p:cNvPr>
          <p:cNvSpPr/>
          <p:nvPr/>
        </p:nvSpPr>
        <p:spPr>
          <a:xfrm>
            <a:off x="180397" y="4942616"/>
            <a:ext cx="2567668" cy="59004"/>
          </a:xfrm>
          <a:prstGeom prst="rect">
            <a:avLst/>
          </a:prstGeom>
          <a:solidFill>
            <a:schemeClr val="accent2"/>
          </a:solidFill>
          <a:ln>
            <a:solidFill>
              <a:srgbClr val="C7D3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A495DB-F837-4DEF-55C4-C7D85528B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67" y="1925012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ED2DD2-7DE1-E414-C471-39B68314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898" y="4167486"/>
            <a:ext cx="838846" cy="83413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3CF1DEC-E066-59F0-6C91-566F6F74F666}"/>
              </a:ext>
            </a:extLst>
          </p:cNvPr>
          <p:cNvSpPr/>
          <p:nvPr/>
        </p:nvSpPr>
        <p:spPr>
          <a:xfrm>
            <a:off x="3783258" y="1930296"/>
            <a:ext cx="3103335" cy="95286"/>
          </a:xfrm>
          <a:prstGeom prst="rect">
            <a:avLst/>
          </a:prstGeom>
          <a:solidFill>
            <a:srgbClr val="EB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30FDD0AD-B03F-6BB4-7E73-F14580442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965" y="6071054"/>
            <a:ext cx="2256267" cy="510678"/>
          </a:xfrm>
          <a:prstGeom prst="rect">
            <a:avLst/>
          </a:prstGeom>
          <a:ln>
            <a:solidFill>
              <a:srgbClr val="8F1781"/>
            </a:solidFill>
          </a:ln>
        </p:spPr>
      </p:pic>
    </p:spTree>
    <p:extLst>
      <p:ext uri="{BB962C8B-B14F-4D97-AF65-F5344CB8AC3E}">
        <p14:creationId xmlns:p14="http://schemas.microsoft.com/office/powerpoint/2010/main" val="106465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SPECIFIC DATES IN 202</a:t>
            </a:r>
            <a:r>
              <a:rPr lang="ru-RU" sz="2800" b="0" dirty="0">
                <a:solidFill>
                  <a:schemeClr val="bg1"/>
                </a:solidFill>
              </a:rPr>
              <a:t>6</a:t>
            </a:r>
            <a:br>
              <a:rPr lang="ru-RU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(OUT OF STANDARD SCHEDULE)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March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1589833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07" y="1524426"/>
            <a:ext cx="2889639" cy="69095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January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4BB5DE-9CF5-30B7-60B4-8F691EF034A7}"/>
              </a:ext>
            </a:extLst>
          </p:cNvPr>
          <p:cNvSpPr txBox="1"/>
          <p:nvPr/>
        </p:nvSpPr>
        <p:spPr>
          <a:xfrm>
            <a:off x="3783345" y="1338547"/>
            <a:ext cx="8254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/>
              <a:t>January 1 – January </a:t>
            </a:r>
            <a:r>
              <a:rPr lang="ru-RU" sz="1600" b="1" i="1" dirty="0"/>
              <a:t>11</a:t>
            </a:r>
            <a:r>
              <a:rPr lang="en-US" sz="1600" b="1" i="1" dirty="0"/>
              <a:t> – Russian National holiday:</a:t>
            </a:r>
          </a:p>
          <a:p>
            <a:endParaRPr lang="en-US" sz="1600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en-US" sz="1600" b="1" dirty="0"/>
              <a:t>January 1</a:t>
            </a:r>
            <a:r>
              <a:rPr lang="ru-RU" sz="1600" b="1" dirty="0"/>
              <a:t>3</a:t>
            </a:r>
            <a:r>
              <a:rPr lang="en-US" sz="1600" b="1" dirty="0"/>
              <a:t> - 1st payment day </a:t>
            </a:r>
            <a:r>
              <a:rPr lang="en-US" sz="1600" dirty="0"/>
              <a:t>for RUB</a:t>
            </a:r>
            <a:endParaRPr lang="ru-RU" sz="1600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r>
              <a:rPr lang="en-US" sz="1600" b="1" dirty="0"/>
              <a:t>January 1</a:t>
            </a:r>
            <a:r>
              <a:rPr lang="ru-RU" sz="1600" b="1" dirty="0"/>
              <a:t>4 -</a:t>
            </a:r>
            <a:r>
              <a:rPr lang="en-US" sz="1600" b="1" dirty="0"/>
              <a:t> 1st payment day </a:t>
            </a:r>
            <a:r>
              <a:rPr lang="en-US" sz="1600" dirty="0"/>
              <a:t>for</a:t>
            </a:r>
            <a:r>
              <a:rPr lang="ru-RU" sz="1600" dirty="0"/>
              <a:t> </a:t>
            </a:r>
            <a:r>
              <a:rPr lang="en-US" sz="1600" dirty="0"/>
              <a:t>currencies with payment proposal creation </a:t>
            </a:r>
            <a:endParaRPr lang="en-US" sz="1600" b="1" dirty="0"/>
          </a:p>
          <a:p>
            <a:pPr marL="285750" indent="-285750">
              <a:buClr>
                <a:srgbClr val="C7D300"/>
              </a:buClr>
              <a:buFont typeface="Courier New" panose="02070309020205020404" pitchFamily="49" charset="0"/>
              <a:buChar char="o"/>
            </a:pPr>
            <a:endParaRPr lang="en-US" sz="1600" b="1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99" y="4850179"/>
            <a:ext cx="2996254" cy="835976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7C5707F6-45C2-FDCC-39C3-066B3569A6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5DCFA-006C-1F2D-3886-CFE6CA1AF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31" y="3348390"/>
            <a:ext cx="2996254" cy="842440"/>
          </a:xfrm>
          <a:prstGeom prst="rect">
            <a:avLst/>
          </a:prstGeom>
        </p:spPr>
      </p:pic>
      <p:sp>
        <p:nvSpPr>
          <p:cNvPr id="11" name="Объект 6">
            <a:extLst>
              <a:ext uri="{FF2B5EF4-FFF2-40B4-BE49-F238E27FC236}">
                <a16:creationId xmlns:a16="http://schemas.microsoft.com/office/drawing/2014/main" id="{DA8A26C3-AE1A-B99A-4AC7-078CE7FDF353}"/>
              </a:ext>
            </a:extLst>
          </p:cNvPr>
          <p:cNvSpPr txBox="1">
            <a:spLocks/>
          </p:cNvSpPr>
          <p:nvPr/>
        </p:nvSpPr>
        <p:spPr>
          <a:xfrm>
            <a:off x="893706" y="3301927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February</a:t>
            </a:r>
            <a:endParaRPr lang="ru-RU" sz="6500" dirty="0">
              <a:solidFill>
                <a:schemeClr val="bg1"/>
              </a:solidFill>
            </a:endParaRPr>
          </a:p>
        </p:txBody>
      </p:sp>
      <p:sp>
        <p:nvSpPr>
          <p:cNvPr id="12" name="Объект 6">
            <a:extLst>
              <a:ext uri="{FF2B5EF4-FFF2-40B4-BE49-F238E27FC236}">
                <a16:creationId xmlns:a16="http://schemas.microsoft.com/office/drawing/2014/main" id="{42E83286-0103-7037-91F8-7A6141BF9C93}"/>
              </a:ext>
            </a:extLst>
          </p:cNvPr>
          <p:cNvSpPr txBox="1">
            <a:spLocks/>
          </p:cNvSpPr>
          <p:nvPr/>
        </p:nvSpPr>
        <p:spPr>
          <a:xfrm>
            <a:off x="1123558" y="4817002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u="sng" dirty="0"/>
          </a:p>
          <a:p>
            <a:pPr>
              <a:lnSpc>
                <a:spcPct val="100000"/>
              </a:lnSpc>
            </a:pPr>
            <a:r>
              <a:rPr lang="en-US" sz="6500" u="sng" dirty="0">
                <a:solidFill>
                  <a:schemeClr val="bg1"/>
                </a:solidFill>
              </a:rPr>
              <a:t>March</a:t>
            </a:r>
            <a:endParaRPr lang="ru-RU" sz="6500" u="sng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A7D20-982D-A054-D49C-CB2447C808BE}"/>
              </a:ext>
            </a:extLst>
          </p:cNvPr>
          <p:cNvSpPr txBox="1"/>
          <p:nvPr/>
        </p:nvSpPr>
        <p:spPr>
          <a:xfrm>
            <a:off x="3924968" y="3592574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en-US" sz="1600" b="1" i="1" dirty="0"/>
              <a:t>February 23 - Russian National holiday 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AB5EF-91B2-553A-F16D-CB62DD873A3F}"/>
              </a:ext>
            </a:extLst>
          </p:cNvPr>
          <p:cNvSpPr txBox="1"/>
          <p:nvPr/>
        </p:nvSpPr>
        <p:spPr>
          <a:xfrm>
            <a:off x="3956996" y="5066613"/>
            <a:ext cx="7771705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en-US" sz="1600" b="1" i="1" dirty="0"/>
              <a:t>March 9 – Russian National holiday</a:t>
            </a:r>
            <a:endParaRPr lang="en-US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F68CF-1065-0EF1-C3D2-2A95B9F9B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636" y="6196061"/>
            <a:ext cx="3291574" cy="4051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DCD9FC-F40F-232C-1B5F-40F2625DF4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9" y="6134124"/>
            <a:ext cx="4420217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9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F0D5A45-4FF3-1166-A8BA-6848CECD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9" y="3716415"/>
            <a:ext cx="2996254" cy="8424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CA3C09-8044-5A77-91C8-5FF4A295226B}"/>
              </a:ext>
            </a:extLst>
          </p:cNvPr>
          <p:cNvSpPr/>
          <p:nvPr/>
        </p:nvSpPr>
        <p:spPr>
          <a:xfrm>
            <a:off x="-802" y="-10884"/>
            <a:ext cx="12192801" cy="843961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E90D16BB-491C-C82E-03CD-F324B22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6" y="53191"/>
            <a:ext cx="7921624" cy="775597"/>
          </a:xfrm>
        </p:spPr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</a:rPr>
              <a:t>SPECIFIC DATES IN 2026</a:t>
            </a:r>
            <a:br>
              <a:rPr lang="ru-RU" sz="2800" b="0" dirty="0">
                <a:solidFill>
                  <a:schemeClr val="bg1"/>
                </a:solidFill>
              </a:rPr>
            </a:br>
            <a:r>
              <a:rPr lang="en-US" sz="2800" b="0" dirty="0">
                <a:solidFill>
                  <a:schemeClr val="bg1"/>
                </a:solidFill>
              </a:rPr>
              <a:t>(OUT OF STANDARD SCHEDULE)</a:t>
            </a:r>
            <a:endParaRPr lang="ru-RU" sz="4000" b="0" dirty="0">
              <a:solidFill>
                <a:schemeClr val="bg1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C331F39-71B6-25EA-B25B-13B95992B3AD}"/>
              </a:ext>
            </a:extLst>
          </p:cNvPr>
          <p:cNvSpPr txBox="1"/>
          <p:nvPr/>
        </p:nvSpPr>
        <p:spPr>
          <a:xfrm>
            <a:off x="7401482" y="2983228"/>
            <a:ext cx="60990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February</a:t>
            </a:r>
            <a:endParaRPr lang="en-US" sz="2400" b="1">
              <a:solidFill>
                <a:schemeClr val="bg2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BF83F31-FE3C-B9F5-A319-D58AD4B13558}"/>
              </a:ext>
            </a:extLst>
          </p:cNvPr>
          <p:cNvSpPr txBox="1"/>
          <p:nvPr/>
        </p:nvSpPr>
        <p:spPr>
          <a:xfrm>
            <a:off x="10155957" y="2989692"/>
            <a:ext cx="6751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March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7FE3F1A-B2BA-2ADE-FE9E-57BA3FF2035B}"/>
              </a:ext>
            </a:extLst>
          </p:cNvPr>
          <p:cNvSpPr txBox="1"/>
          <p:nvPr/>
        </p:nvSpPr>
        <p:spPr>
          <a:xfrm>
            <a:off x="9598714" y="1143202"/>
            <a:ext cx="10127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</a:rPr>
              <a:t>December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5EB895-3873-5CF4-353E-416A8DE75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52" y="2409394"/>
            <a:ext cx="2996254" cy="843960"/>
          </a:xfrm>
          <a:prstGeom prst="rect">
            <a:avLst/>
          </a:prstGeom>
          <a:solidFill>
            <a:srgbClr val="EB5000"/>
          </a:solidFill>
          <a:ln>
            <a:solidFill>
              <a:srgbClr val="C7D300"/>
            </a:solidFill>
          </a:ln>
        </p:spPr>
      </p:pic>
      <p:sp>
        <p:nvSpPr>
          <p:cNvPr id="22" name="Объект 6">
            <a:extLst>
              <a:ext uri="{FF2B5EF4-FFF2-40B4-BE49-F238E27FC236}">
                <a16:creationId xmlns:a16="http://schemas.microsoft.com/office/drawing/2014/main" id="{15CC1C9B-C879-E868-9CC8-C1D1EBF1E47C}"/>
              </a:ext>
            </a:extLst>
          </p:cNvPr>
          <p:cNvSpPr txBox="1">
            <a:spLocks/>
          </p:cNvSpPr>
          <p:nvPr/>
        </p:nvSpPr>
        <p:spPr>
          <a:xfrm>
            <a:off x="731809" y="3697749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dirty="0">
                <a:solidFill>
                  <a:schemeClr val="bg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November</a:t>
            </a:r>
            <a:endParaRPr lang="ru-RU" sz="65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6500" dirty="0">
              <a:solidFill>
                <a:schemeClr val="bg2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469181-270E-3DF1-3970-903A829169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9" y="5023855"/>
            <a:ext cx="2996254" cy="835976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C5F3B5CD-63F8-0A6D-1572-5D3A9052F892}"/>
              </a:ext>
            </a:extLst>
          </p:cNvPr>
          <p:cNvSpPr txBox="1">
            <a:spLocks/>
          </p:cNvSpPr>
          <p:nvPr/>
        </p:nvSpPr>
        <p:spPr>
          <a:xfrm>
            <a:off x="731810" y="509636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600">
                <a:solidFill>
                  <a:schemeClr val="bg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761BF-270B-82DB-3146-1FDAF15B7576}"/>
              </a:ext>
            </a:extLst>
          </p:cNvPr>
          <p:cNvSpPr txBox="1"/>
          <p:nvPr/>
        </p:nvSpPr>
        <p:spPr>
          <a:xfrm>
            <a:off x="3910887" y="3898961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buClr>
                <a:srgbClr val="EB5000"/>
              </a:buClr>
            </a:pPr>
            <a:r>
              <a:rPr lang="en-US" sz="1600" b="1" i="1" dirty="0"/>
              <a:t>November 4 - Russian National holiday 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08D3953-8D46-9C69-D457-9AD99C69BD06}"/>
              </a:ext>
            </a:extLst>
          </p:cNvPr>
          <p:cNvSpPr txBox="1"/>
          <p:nvPr/>
        </p:nvSpPr>
        <p:spPr>
          <a:xfrm>
            <a:off x="3840498" y="5034108"/>
            <a:ext cx="7962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b="1" i="1" dirty="0"/>
          </a:p>
          <a:p>
            <a:pPr>
              <a:buClr>
                <a:srgbClr val="8F1781"/>
              </a:buClr>
            </a:pPr>
            <a:r>
              <a:rPr lang="en-US" sz="1600" dirty="0"/>
              <a:t>Last payment day for all currencies in 2026 – December 16</a:t>
            </a:r>
            <a:endParaRPr lang="en-US" sz="1600" b="1" dirty="0"/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0B16F4B1-F8FF-08C7-E18D-298BC2C31B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3438" y="6196062"/>
            <a:ext cx="2256267" cy="510678"/>
          </a:xfrm>
          <a:prstGeom prst="rect">
            <a:avLst/>
          </a:prstGeom>
          <a:ln>
            <a:solidFill>
              <a:srgbClr val="EB5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2A53CD-201E-A89F-0686-3C557ACF207C}"/>
              </a:ext>
            </a:extLst>
          </p:cNvPr>
          <p:cNvSpPr/>
          <p:nvPr/>
        </p:nvSpPr>
        <p:spPr>
          <a:xfrm>
            <a:off x="493852" y="1143202"/>
            <a:ext cx="2996254" cy="716504"/>
          </a:xfrm>
          <a:prstGeom prst="rect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Объект 6">
            <a:extLst>
              <a:ext uri="{FF2B5EF4-FFF2-40B4-BE49-F238E27FC236}">
                <a16:creationId xmlns:a16="http://schemas.microsoft.com/office/drawing/2014/main" id="{FCF1639C-1AF3-053E-A359-8EDABF186E63}"/>
              </a:ext>
            </a:extLst>
          </p:cNvPr>
          <p:cNvSpPr txBox="1">
            <a:spLocks/>
          </p:cNvSpPr>
          <p:nvPr/>
        </p:nvSpPr>
        <p:spPr>
          <a:xfrm>
            <a:off x="1368107" y="2386408"/>
            <a:ext cx="2889639" cy="690950"/>
          </a:xfrm>
          <a:prstGeom prst="rect">
            <a:avLst/>
          </a:prstGeom>
        </p:spPr>
        <p:txBody>
          <a:bodyPr vert="horz" lIns="0" tIns="0" rIns="0" bIns="0" numCol="1" spcCol="36000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6500" u="sng" dirty="0">
                <a:solidFill>
                  <a:schemeClr val="bg1"/>
                </a:solidFill>
              </a:rPr>
              <a:t>June</a:t>
            </a:r>
            <a:endParaRPr lang="ru-RU" sz="6500" u="sng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4756A-8402-D496-6517-9C6EFD6C8065}"/>
              </a:ext>
            </a:extLst>
          </p:cNvPr>
          <p:cNvSpPr txBox="1"/>
          <p:nvPr/>
        </p:nvSpPr>
        <p:spPr>
          <a:xfrm>
            <a:off x="3910888" y="1300447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en-US" sz="1600" b="1" i="1" dirty="0"/>
              <a:t>May 11 – Russian National holiday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A509C-4F25-18C0-379C-0520B5069E9D}"/>
              </a:ext>
            </a:extLst>
          </p:cNvPr>
          <p:cNvSpPr txBox="1"/>
          <p:nvPr/>
        </p:nvSpPr>
        <p:spPr>
          <a:xfrm>
            <a:off x="3840498" y="2599704"/>
            <a:ext cx="8254999" cy="33855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fontAlgn="base"/>
            <a:r>
              <a:rPr lang="en-US" sz="1600" dirty="0"/>
              <a:t>Last payment day for all currencies – June 17</a:t>
            </a:r>
            <a:endParaRPr lang="ru-RU" sz="1600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648F0FF-1023-0537-BD4B-F65E75C48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06" y="1114417"/>
            <a:ext cx="2889639" cy="6909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  <a:p>
            <a:pPr algn="ctr"/>
            <a:r>
              <a:rPr lang="en-US" sz="5800" u="sng" dirty="0">
                <a:solidFill>
                  <a:schemeClr val="bg1"/>
                </a:solidFill>
              </a:rPr>
              <a:t>May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E73C80-889A-3311-9E37-321E99C591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076" y="6231179"/>
            <a:ext cx="2996254" cy="368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97493E-CCB9-96F7-3442-DF75F1F968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99" y="6134124"/>
            <a:ext cx="4420217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4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1">
            <a:extLst>
              <a:ext uri="{FF2B5EF4-FFF2-40B4-BE49-F238E27FC236}">
                <a16:creationId xmlns:a16="http://schemas.microsoft.com/office/drawing/2014/main" id="{D89FF0F6-14EA-A605-CB11-4F44B8DF77FC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8D77F1D6-A133-4632-9B26-E94EAEF29094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JANUARY 01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C53F3CA1-1AA0-2659-AB71-926E6CCA0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333" y="5974984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3" name="Google Shape;731;p77">
            <a:extLst>
              <a:ext uri="{FF2B5EF4-FFF2-40B4-BE49-F238E27FC236}">
                <a16:creationId xmlns:a16="http://schemas.microsoft.com/office/drawing/2014/main" id="{0715988E-97CC-F9FE-741A-B906C3AB03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295920"/>
              </p:ext>
            </p:extLst>
          </p:nvPr>
        </p:nvGraphicFramePr>
        <p:xfrm>
          <a:off x="759310" y="1578420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9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4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Barlow Semi Condensed"/>
                          <a:ea typeface="+mn-ea"/>
                          <a:cs typeface="+mn-cs"/>
                          <a:sym typeface="Barlow Semi Condensed"/>
                        </a:rPr>
                        <a:t>ПН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Barlow Semi Condensed"/>
                        </a:rPr>
                        <a:t>СР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ЧТ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ПТ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СБ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ВС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25ED00D0-C970-258D-726F-8877676FAE3A}"/>
              </a:ext>
            </a:extLst>
          </p:cNvPr>
          <p:cNvSpPr/>
          <p:nvPr/>
        </p:nvSpPr>
        <p:spPr>
          <a:xfrm rot="10800000">
            <a:off x="2571724" y="4617402"/>
            <a:ext cx="906115" cy="46742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F06940D1-02BB-E9FD-A106-E4ACF1F2DBEE}"/>
              </a:ext>
            </a:extLst>
          </p:cNvPr>
          <p:cNvSpPr/>
          <p:nvPr/>
        </p:nvSpPr>
        <p:spPr>
          <a:xfrm rot="10800000">
            <a:off x="758113" y="538340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E654294-6629-BCAC-300C-0E714AFCC7F2}"/>
              </a:ext>
            </a:extLst>
          </p:cNvPr>
          <p:cNvGrpSpPr/>
          <p:nvPr/>
        </p:nvGrpSpPr>
        <p:grpSpPr>
          <a:xfrm>
            <a:off x="2571950" y="5328456"/>
            <a:ext cx="907378" cy="102749"/>
            <a:chOff x="2571943" y="4568202"/>
            <a:chExt cx="907378" cy="102749"/>
          </a:xfrm>
        </p:grpSpPr>
        <p:sp>
          <p:nvSpPr>
            <p:cNvPr id="13" name="Google Shape;122;p15">
              <a:extLst>
                <a:ext uri="{FF2B5EF4-FFF2-40B4-BE49-F238E27FC236}">
                  <a16:creationId xmlns:a16="http://schemas.microsoft.com/office/drawing/2014/main" id="{31CC7BDF-F5E2-8512-3F6A-866728384A18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122;p15">
              <a:extLst>
                <a:ext uri="{FF2B5EF4-FFF2-40B4-BE49-F238E27FC236}">
                  <a16:creationId xmlns:a16="http://schemas.microsoft.com/office/drawing/2014/main" id="{4FD4C017-3967-1438-06B2-71D1969AFE79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A05303-1716-EB59-F359-A7DFCF35A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59141"/>
              </p:ext>
            </p:extLst>
          </p:nvPr>
        </p:nvGraphicFramePr>
        <p:xfrm>
          <a:off x="759310" y="5436389"/>
          <a:ext cx="6351618" cy="76979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800572386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416826991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79085815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568257718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13424784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3365377699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1872906695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586147"/>
                  </a:ext>
                </a:extLst>
              </a:tr>
            </a:tbl>
          </a:graphicData>
        </a:graphic>
      </p:graphicFrame>
      <p:sp>
        <p:nvSpPr>
          <p:cNvPr id="29" name="Google Shape;122;p15">
            <a:extLst>
              <a:ext uri="{FF2B5EF4-FFF2-40B4-BE49-F238E27FC236}">
                <a16:creationId xmlns:a16="http://schemas.microsoft.com/office/drawing/2014/main" id="{0FA43BCA-E9F9-23FA-0BEF-E647B970E3A5}"/>
              </a:ext>
            </a:extLst>
          </p:cNvPr>
          <p:cNvSpPr/>
          <p:nvPr/>
        </p:nvSpPr>
        <p:spPr>
          <a:xfrm rot="10800000">
            <a:off x="758113" y="61436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" name="Группа 4">
            <a:extLst>
              <a:ext uri="{FF2B5EF4-FFF2-40B4-BE49-F238E27FC236}">
                <a16:creationId xmlns:a16="http://schemas.microsoft.com/office/drawing/2014/main" id="{2FF4DDEC-2D13-2144-ABD8-14DFC6BF30B9}"/>
              </a:ext>
            </a:extLst>
          </p:cNvPr>
          <p:cNvGrpSpPr/>
          <p:nvPr/>
        </p:nvGrpSpPr>
        <p:grpSpPr>
          <a:xfrm>
            <a:off x="2571726" y="6099462"/>
            <a:ext cx="907378" cy="102749"/>
            <a:chOff x="2571943" y="4568202"/>
            <a:chExt cx="907378" cy="102749"/>
          </a:xfrm>
        </p:grpSpPr>
        <p:sp>
          <p:nvSpPr>
            <p:cNvPr id="41" name="Google Shape;122;p15">
              <a:extLst>
                <a:ext uri="{FF2B5EF4-FFF2-40B4-BE49-F238E27FC236}">
                  <a16:creationId xmlns:a16="http://schemas.microsoft.com/office/drawing/2014/main" id="{C7D22066-5AC4-8F54-4013-FCD9A6D2BB6F}"/>
                </a:ext>
              </a:extLst>
            </p:cNvPr>
            <p:cNvSpPr/>
            <p:nvPr/>
          </p:nvSpPr>
          <p:spPr>
            <a:xfrm rot="10800000">
              <a:off x="2571947" y="4617962"/>
              <a:ext cx="907374" cy="52989"/>
            </a:xfrm>
            <a:prstGeom prst="rect">
              <a:avLst/>
            </a:prstGeom>
            <a:solidFill>
              <a:srgbClr val="EB5000"/>
            </a:solidFill>
            <a:ln>
              <a:solidFill>
                <a:srgbClr val="EB5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122;p15">
              <a:extLst>
                <a:ext uri="{FF2B5EF4-FFF2-40B4-BE49-F238E27FC236}">
                  <a16:creationId xmlns:a16="http://schemas.microsoft.com/office/drawing/2014/main" id="{20949A8C-F8B6-0D3E-1072-608C284BED11}"/>
                </a:ext>
              </a:extLst>
            </p:cNvPr>
            <p:cNvSpPr/>
            <p:nvPr/>
          </p:nvSpPr>
          <p:spPr>
            <a:xfrm rot="10800000">
              <a:off x="2571943" y="4568202"/>
              <a:ext cx="907374" cy="52989"/>
            </a:xfrm>
            <a:prstGeom prst="rect">
              <a:avLst/>
            </a:prstGeom>
            <a:solidFill>
              <a:srgbClr val="8F1781"/>
            </a:solidFill>
            <a:ln>
              <a:solidFill>
                <a:srgbClr val="8F17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EC5E6856-4662-2424-822F-E9037C3B08CF}"/>
              </a:ext>
            </a:extLst>
          </p:cNvPr>
          <p:cNvSpPr/>
          <p:nvPr/>
        </p:nvSpPr>
        <p:spPr>
          <a:xfrm rot="10800000">
            <a:off x="1664290" y="462242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Группа 2">
            <a:extLst>
              <a:ext uri="{FF2B5EF4-FFF2-40B4-BE49-F238E27FC236}">
                <a16:creationId xmlns:a16="http://schemas.microsoft.com/office/drawing/2014/main" id="{203850A5-3914-49B9-9A3A-98B259330F6B}"/>
              </a:ext>
            </a:extLst>
          </p:cNvPr>
          <p:cNvGrpSpPr/>
          <p:nvPr/>
        </p:nvGrpSpPr>
        <p:grpSpPr>
          <a:xfrm>
            <a:off x="7611464" y="1578420"/>
            <a:ext cx="4186544" cy="2736154"/>
            <a:chOff x="7590247" y="2103185"/>
            <a:chExt cx="4186544" cy="2736154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64AE2BCC-D5C7-BD0E-9D49-81A12B1AE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20" name="Прямоугольник 4">
              <a:extLst>
                <a:ext uri="{FF2B5EF4-FFF2-40B4-BE49-F238E27FC236}">
                  <a16:creationId xmlns:a16="http://schemas.microsoft.com/office/drawing/2014/main" id="{6E1326D4-20AD-6603-9F82-D5D97BD0062B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5">
              <a:extLst>
                <a:ext uri="{FF2B5EF4-FFF2-40B4-BE49-F238E27FC236}">
                  <a16:creationId xmlns:a16="http://schemas.microsoft.com/office/drawing/2014/main" id="{6520BC8E-8080-F51E-E045-8BE21D8BEA9D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D8E2187-DD90-AABC-63B3-2FB022175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85" y="6255946"/>
            <a:ext cx="2649580" cy="3261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4F1147-6040-F2E5-3D3F-A9B1EB905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485" y="6276043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2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FEBRUARY 02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4ACAEFC-3BDC-0A81-151D-EB65929D4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FDACA160-0524-8970-E229-52D56C24F6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075976"/>
              </p:ext>
            </p:extLst>
          </p:nvPr>
        </p:nvGraphicFramePr>
        <p:xfrm>
          <a:off x="576876" y="175877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Google Shape;122;p15">
            <a:extLst>
              <a:ext uri="{FF2B5EF4-FFF2-40B4-BE49-F238E27FC236}">
                <a16:creationId xmlns:a16="http://schemas.microsoft.com/office/drawing/2014/main" id="{C3026D02-7F65-5BAA-0968-3E69B5D62731}"/>
              </a:ext>
            </a:extLst>
          </p:cNvPr>
          <p:cNvSpPr/>
          <p:nvPr/>
        </p:nvSpPr>
        <p:spPr>
          <a:xfrm rot="10800000">
            <a:off x="2391625" y="402236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768DD559-307A-38E3-FA60-4B7B5B153AEA}"/>
              </a:ext>
            </a:extLst>
          </p:cNvPr>
          <p:cNvSpPr/>
          <p:nvPr/>
        </p:nvSpPr>
        <p:spPr>
          <a:xfrm rot="10800000">
            <a:off x="2391625" y="39652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149A43D-5707-B3CA-7FC2-A602383F5919}"/>
              </a:ext>
            </a:extLst>
          </p:cNvPr>
          <p:cNvSpPr/>
          <p:nvPr/>
        </p:nvSpPr>
        <p:spPr>
          <a:xfrm rot="10800000">
            <a:off x="576877" y="478798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6B77C2D4-8D15-5F8A-3347-D2DA50DDEFE5}"/>
              </a:ext>
            </a:extLst>
          </p:cNvPr>
          <p:cNvSpPr/>
          <p:nvPr/>
        </p:nvSpPr>
        <p:spPr>
          <a:xfrm rot="10800000">
            <a:off x="2388460" y="479254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0B524ED4-33AC-7739-5235-AB7BBBC6F2CC}"/>
              </a:ext>
            </a:extLst>
          </p:cNvPr>
          <p:cNvSpPr/>
          <p:nvPr/>
        </p:nvSpPr>
        <p:spPr>
          <a:xfrm rot="10800000">
            <a:off x="2388459" y="473955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60D9AEEF-F36A-5300-DE2D-F6DC436EB91A}"/>
              </a:ext>
            </a:extLst>
          </p:cNvPr>
          <p:cNvSpPr/>
          <p:nvPr/>
        </p:nvSpPr>
        <p:spPr>
          <a:xfrm rot="10800000">
            <a:off x="2391623" y="55547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4B374F43-58CE-1D64-FC39-A6C229DD533E}"/>
              </a:ext>
            </a:extLst>
          </p:cNvPr>
          <p:cNvSpPr/>
          <p:nvPr/>
        </p:nvSpPr>
        <p:spPr>
          <a:xfrm rot="10800000">
            <a:off x="2391625" y="549382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25F0D07C-9D3B-1922-8C4F-6C20CA7C05B1}"/>
              </a:ext>
            </a:extLst>
          </p:cNvPr>
          <p:cNvSpPr/>
          <p:nvPr/>
        </p:nvSpPr>
        <p:spPr>
          <a:xfrm rot="10800000">
            <a:off x="577791" y="4005197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C2C4CF34-3CEA-D316-D18C-915C062D2206}"/>
              </a:ext>
            </a:extLst>
          </p:cNvPr>
          <p:cNvSpPr/>
          <p:nvPr/>
        </p:nvSpPr>
        <p:spPr>
          <a:xfrm rot="10800000">
            <a:off x="577791" y="325210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55E8B235-0347-8C57-CD90-4E152E75C018}"/>
              </a:ext>
            </a:extLst>
          </p:cNvPr>
          <p:cNvSpPr/>
          <p:nvPr/>
        </p:nvSpPr>
        <p:spPr>
          <a:xfrm rot="10800000">
            <a:off x="2386263" y="3259371"/>
            <a:ext cx="907374" cy="4571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8D793874-348A-B725-522F-107CFA47D376}"/>
              </a:ext>
            </a:extLst>
          </p:cNvPr>
          <p:cNvSpPr/>
          <p:nvPr/>
        </p:nvSpPr>
        <p:spPr>
          <a:xfrm rot="10800000">
            <a:off x="2388009" y="319699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" name="Группа 2">
            <a:extLst>
              <a:ext uri="{FF2B5EF4-FFF2-40B4-BE49-F238E27FC236}">
                <a16:creationId xmlns:a16="http://schemas.microsoft.com/office/drawing/2014/main" id="{9F96A85B-8E3A-DD77-AD37-BA1B55D317B6}"/>
              </a:ext>
            </a:extLst>
          </p:cNvPr>
          <p:cNvGrpSpPr/>
          <p:nvPr/>
        </p:nvGrpSpPr>
        <p:grpSpPr>
          <a:xfrm>
            <a:off x="7631676" y="1721040"/>
            <a:ext cx="4186544" cy="2736154"/>
            <a:chOff x="7590247" y="2103185"/>
            <a:chExt cx="4186544" cy="2736154"/>
          </a:xfrm>
        </p:grpSpPr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id="{43F4E655-30FB-3C25-BAC5-F012881B3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35" name="Прямоугольник 4">
              <a:extLst>
                <a:ext uri="{FF2B5EF4-FFF2-40B4-BE49-F238E27FC236}">
                  <a16:creationId xmlns:a16="http://schemas.microsoft.com/office/drawing/2014/main" id="{4F74A8E6-8128-DEB8-1053-B781D23CBB87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6" name="Прямоугольник 5">
              <a:extLst>
                <a:ext uri="{FF2B5EF4-FFF2-40B4-BE49-F238E27FC236}">
                  <a16:creationId xmlns:a16="http://schemas.microsoft.com/office/drawing/2014/main" id="{C91A0584-4FBE-5BEA-443B-8FF54824F864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00AAA5C-9BF7-F4BC-68EA-A68BEB6A3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6" y="6165713"/>
            <a:ext cx="2739537" cy="337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0AC41-1CCF-E148-42DA-9D4EB78AA5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80" y="6150882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7158AEFD-B701-9B38-7A0F-4710F72AE3E6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D7B53A57-1E47-AD7C-15D4-E151B82F5B1A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MARCH 03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5125542C-B2E8-56AD-D553-8A79ABBAC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graphicFrame>
        <p:nvGraphicFramePr>
          <p:cNvPr id="4" name="Google Shape;731;p77">
            <a:extLst>
              <a:ext uri="{FF2B5EF4-FFF2-40B4-BE49-F238E27FC236}">
                <a16:creationId xmlns:a16="http://schemas.microsoft.com/office/drawing/2014/main" id="{4A4FFEED-EEA7-CBDA-A0AC-4C214A1E3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641495"/>
              </p:ext>
            </p:extLst>
          </p:nvPr>
        </p:nvGraphicFramePr>
        <p:xfrm>
          <a:off x="568513" y="1342491"/>
          <a:ext cx="6351618" cy="4618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328736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4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5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Google Shape;122;p15">
            <a:extLst>
              <a:ext uri="{FF2B5EF4-FFF2-40B4-BE49-F238E27FC236}">
                <a16:creationId xmlns:a16="http://schemas.microsoft.com/office/drawing/2014/main" id="{A61D4DBE-BEC1-C6AC-CEBF-381A7201B795}"/>
              </a:ext>
            </a:extLst>
          </p:cNvPr>
          <p:cNvSpPr/>
          <p:nvPr/>
        </p:nvSpPr>
        <p:spPr>
          <a:xfrm rot="10800000">
            <a:off x="2386049" y="359055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CA83DE86-8742-E339-6F4B-7BBBC6CD7780}"/>
              </a:ext>
            </a:extLst>
          </p:cNvPr>
          <p:cNvSpPr/>
          <p:nvPr/>
        </p:nvSpPr>
        <p:spPr>
          <a:xfrm rot="10800000">
            <a:off x="2386049" y="35334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122;p15">
            <a:extLst>
              <a:ext uri="{FF2B5EF4-FFF2-40B4-BE49-F238E27FC236}">
                <a16:creationId xmlns:a16="http://schemas.microsoft.com/office/drawing/2014/main" id="{1489A2AA-E76B-827E-C989-3DE2CDA736C1}"/>
              </a:ext>
            </a:extLst>
          </p:cNvPr>
          <p:cNvSpPr/>
          <p:nvPr/>
        </p:nvSpPr>
        <p:spPr>
          <a:xfrm rot="10800000">
            <a:off x="2382884" y="436073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CCEC0573-CE21-74E6-EE29-B2DE711CEBC6}"/>
              </a:ext>
            </a:extLst>
          </p:cNvPr>
          <p:cNvSpPr/>
          <p:nvPr/>
        </p:nvSpPr>
        <p:spPr>
          <a:xfrm rot="10800000">
            <a:off x="2382883" y="4307745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5D8D6576-E98A-D675-B563-5AC0C9D9590B}"/>
              </a:ext>
            </a:extLst>
          </p:cNvPr>
          <p:cNvSpPr/>
          <p:nvPr/>
        </p:nvSpPr>
        <p:spPr>
          <a:xfrm rot="10800000">
            <a:off x="2386047" y="5122959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2A1B1FDF-4FD9-A921-C773-6CF055FC6E08}"/>
              </a:ext>
            </a:extLst>
          </p:cNvPr>
          <p:cNvSpPr/>
          <p:nvPr/>
        </p:nvSpPr>
        <p:spPr>
          <a:xfrm rot="10800000">
            <a:off x="2386049" y="5062011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25C47ADE-E251-3B36-5D48-AB89B1CFE771}"/>
              </a:ext>
            </a:extLst>
          </p:cNvPr>
          <p:cNvSpPr/>
          <p:nvPr/>
        </p:nvSpPr>
        <p:spPr>
          <a:xfrm rot="10800000">
            <a:off x="568514" y="512296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22;p15">
            <a:extLst>
              <a:ext uri="{FF2B5EF4-FFF2-40B4-BE49-F238E27FC236}">
                <a16:creationId xmlns:a16="http://schemas.microsoft.com/office/drawing/2014/main" id="{FF2A5A67-1C6F-E8F0-AF2F-512AC9490ED9}"/>
              </a:ext>
            </a:extLst>
          </p:cNvPr>
          <p:cNvSpPr/>
          <p:nvPr/>
        </p:nvSpPr>
        <p:spPr>
          <a:xfrm rot="10800000">
            <a:off x="2386049" y="2813802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7F8AB56C-CA9D-3857-256F-154ABC18C60C}"/>
              </a:ext>
            </a:extLst>
          </p:cNvPr>
          <p:cNvSpPr/>
          <p:nvPr/>
        </p:nvSpPr>
        <p:spPr>
          <a:xfrm rot="10800000">
            <a:off x="2386049" y="275909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722A4DDD-6630-6AE4-8CAD-769CA2448CF2}"/>
              </a:ext>
            </a:extLst>
          </p:cNvPr>
          <p:cNvSpPr/>
          <p:nvPr/>
        </p:nvSpPr>
        <p:spPr>
          <a:xfrm rot="10800000">
            <a:off x="569453" y="28111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A975FD7B-CD3F-4DC9-0278-0D1477D9EB4A}"/>
              </a:ext>
            </a:extLst>
          </p:cNvPr>
          <p:cNvSpPr/>
          <p:nvPr/>
        </p:nvSpPr>
        <p:spPr>
          <a:xfrm rot="10800000">
            <a:off x="2386046" y="590071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22;p15">
            <a:extLst>
              <a:ext uri="{FF2B5EF4-FFF2-40B4-BE49-F238E27FC236}">
                <a16:creationId xmlns:a16="http://schemas.microsoft.com/office/drawing/2014/main" id="{571B910E-0D66-A1A6-48CF-1E70A9C31323}"/>
              </a:ext>
            </a:extLst>
          </p:cNvPr>
          <p:cNvSpPr/>
          <p:nvPr/>
        </p:nvSpPr>
        <p:spPr>
          <a:xfrm rot="10800000">
            <a:off x="2386049" y="5841440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122;p15">
            <a:extLst>
              <a:ext uri="{FF2B5EF4-FFF2-40B4-BE49-F238E27FC236}">
                <a16:creationId xmlns:a16="http://schemas.microsoft.com/office/drawing/2014/main" id="{AFCCC70A-56C0-13E1-32BF-4E745A53CCD6}"/>
              </a:ext>
            </a:extLst>
          </p:cNvPr>
          <p:cNvSpPr/>
          <p:nvPr/>
        </p:nvSpPr>
        <p:spPr>
          <a:xfrm rot="10800000">
            <a:off x="572215" y="589320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122;p15">
            <a:extLst>
              <a:ext uri="{FF2B5EF4-FFF2-40B4-BE49-F238E27FC236}">
                <a16:creationId xmlns:a16="http://schemas.microsoft.com/office/drawing/2014/main" id="{343EF341-B837-84CB-1D2B-2A5F9C642631}"/>
              </a:ext>
            </a:extLst>
          </p:cNvPr>
          <p:cNvSpPr/>
          <p:nvPr/>
        </p:nvSpPr>
        <p:spPr>
          <a:xfrm rot="10800000">
            <a:off x="562132" y="435406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" name="Группа 2">
            <a:extLst>
              <a:ext uri="{FF2B5EF4-FFF2-40B4-BE49-F238E27FC236}">
                <a16:creationId xmlns:a16="http://schemas.microsoft.com/office/drawing/2014/main" id="{D2D1AFFF-29A4-D0B9-4FED-369FA6931CCF}"/>
              </a:ext>
            </a:extLst>
          </p:cNvPr>
          <p:cNvGrpSpPr/>
          <p:nvPr/>
        </p:nvGrpSpPr>
        <p:grpSpPr>
          <a:xfrm>
            <a:off x="7638606" y="1391019"/>
            <a:ext cx="4186544" cy="2736154"/>
            <a:chOff x="7590247" y="2103185"/>
            <a:chExt cx="4186544" cy="2736154"/>
          </a:xfrm>
        </p:grpSpPr>
        <p:pic>
          <p:nvPicPr>
            <p:cNvPr id="38" name="Picture 7">
              <a:extLst>
                <a:ext uri="{FF2B5EF4-FFF2-40B4-BE49-F238E27FC236}">
                  <a16:creationId xmlns:a16="http://schemas.microsoft.com/office/drawing/2014/main" id="{08156BF3-9F97-8830-A7A9-01ACB49D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39" name="Прямоугольник 4">
              <a:extLst>
                <a:ext uri="{FF2B5EF4-FFF2-40B4-BE49-F238E27FC236}">
                  <a16:creationId xmlns:a16="http://schemas.microsoft.com/office/drawing/2014/main" id="{F4E7807F-9E4B-1F41-8620-813CAF189063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41" name="Прямоугольник 5">
              <a:extLst>
                <a:ext uri="{FF2B5EF4-FFF2-40B4-BE49-F238E27FC236}">
                  <a16:creationId xmlns:a16="http://schemas.microsoft.com/office/drawing/2014/main" id="{4CEBC446-82F0-C0BA-335D-10E905DFB30F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D76F2E0-A52E-C5AC-4F5E-56DF03FA25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88" y="6231888"/>
            <a:ext cx="2658724" cy="327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FF35E1-D84C-3884-A220-AEDC34869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80" y="6150882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6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id="{863225DC-0476-BA51-756A-63C020D13BC7}"/>
              </a:ext>
            </a:extLst>
          </p:cNvPr>
          <p:cNvSpPr/>
          <p:nvPr/>
        </p:nvSpPr>
        <p:spPr>
          <a:xfrm>
            <a:off x="0" y="-10863"/>
            <a:ext cx="12192000" cy="1077686"/>
          </a:xfrm>
          <a:prstGeom prst="rect">
            <a:avLst/>
          </a:prstGeom>
          <a:solidFill>
            <a:srgbClr val="C7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96AE7F41-AD20-D72D-E7D4-1FBD43B5DCA1}"/>
              </a:ext>
            </a:extLst>
          </p:cNvPr>
          <p:cNvSpPr txBox="1">
            <a:spLocks/>
          </p:cNvSpPr>
          <p:nvPr/>
        </p:nvSpPr>
        <p:spPr>
          <a:xfrm>
            <a:off x="221636" y="-660"/>
            <a:ext cx="11817964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0" dirty="0">
                <a:solidFill>
                  <a:schemeClr val="bg1"/>
                </a:solidFill>
              </a:rPr>
              <a:t>APRIL 04                                 </a:t>
            </a:r>
            <a:r>
              <a:rPr lang="en-US" sz="7200" b="0" dirty="0">
                <a:solidFill>
                  <a:schemeClr val="bg1"/>
                </a:solidFill>
              </a:rPr>
              <a:t>2026</a:t>
            </a: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BF91A8F-7BA5-64C9-DCBD-8B9F7506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133" y="5976549"/>
            <a:ext cx="2256267" cy="510678"/>
          </a:xfrm>
          <a:prstGeom prst="rect">
            <a:avLst/>
          </a:prstGeom>
          <a:ln>
            <a:solidFill>
              <a:srgbClr val="C7D300"/>
            </a:solidFill>
          </a:ln>
        </p:spPr>
      </p:pic>
      <p:sp>
        <p:nvSpPr>
          <p:cNvPr id="4" name="Номер слайда 2">
            <a:extLst>
              <a:ext uri="{FF2B5EF4-FFF2-40B4-BE49-F238E27FC236}">
                <a16:creationId xmlns:a16="http://schemas.microsoft.com/office/drawing/2014/main" id="{A4D867FF-A794-B130-875C-660EBAD7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0390" y="6760243"/>
            <a:ext cx="2743200" cy="123111"/>
          </a:xfrm>
        </p:spPr>
        <p:txBody>
          <a:bodyPr/>
          <a:lstStyle/>
          <a:p>
            <a:fld id="{96B49625-6B9D-624C-BCD1-92A5B8127FF4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6" name="Google Shape;731;p77">
            <a:extLst>
              <a:ext uri="{FF2B5EF4-FFF2-40B4-BE49-F238E27FC236}">
                <a16:creationId xmlns:a16="http://schemas.microsoft.com/office/drawing/2014/main" id="{6FFB24E1-0DB2-34C0-9EE3-D1B9B6B4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6203"/>
              </p:ext>
            </p:extLst>
          </p:nvPr>
        </p:nvGraphicFramePr>
        <p:xfrm>
          <a:off x="574089" y="1826504"/>
          <a:ext cx="6351618" cy="38489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07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9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MON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TUE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WED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THU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FRI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SAT</a:t>
                      </a:r>
                      <a:endParaRPr lang="en-US"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bg1"/>
                          </a:solidFill>
                          <a:sym typeface="Barlow Semi Condensed"/>
                        </a:rPr>
                        <a:t>SAN</a:t>
                      </a:r>
                      <a:endParaRPr sz="1600" b="1">
                        <a:solidFill>
                          <a:schemeClr val="bg1"/>
                        </a:solidFill>
                        <a:latin typeface="Barlow Semi Condensed"/>
                        <a:ea typeface="Barlow Semi Condensed"/>
                        <a:cs typeface="Barlow Semi Condensed"/>
                        <a:sym typeface="Barlow Semi Condensed"/>
                      </a:endParaRPr>
                    </a:p>
                  </a:txBody>
                  <a:tcPr marL="91425" marR="91425" marT="91425" marB="91425" anchor="ctr">
                    <a:solidFill>
                      <a:srgbClr val="C7D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11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12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14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15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16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8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19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22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23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24</a:t>
                      </a:r>
                      <a:endParaRPr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25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26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797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27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28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9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0</a:t>
                      </a:r>
                      <a:endParaRPr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1</a:t>
                      </a:r>
                      <a:endParaRPr sz="18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2</a:t>
                      </a:r>
                      <a:endParaRPr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  <a:sym typeface="Barlow Semi Condensed"/>
                        </a:rPr>
                        <a:t>3</a:t>
                      </a:r>
                      <a:endParaRPr sz="1800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  <a:sym typeface="Barlow Semi Condensed"/>
                      </a:endParaRPr>
                    </a:p>
                  </a:txBody>
                  <a:tcPr marL="91425" marR="91425" marT="91425" marB="914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Google Shape;122;p15">
            <a:extLst>
              <a:ext uri="{FF2B5EF4-FFF2-40B4-BE49-F238E27FC236}">
                <a16:creationId xmlns:a16="http://schemas.microsoft.com/office/drawing/2014/main" id="{9CA7EAA6-7AE2-02F4-421A-B70BC6160DA7}"/>
              </a:ext>
            </a:extLst>
          </p:cNvPr>
          <p:cNvSpPr/>
          <p:nvPr/>
        </p:nvSpPr>
        <p:spPr>
          <a:xfrm rot="10800000">
            <a:off x="2391624" y="408213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22;p15">
            <a:extLst>
              <a:ext uri="{FF2B5EF4-FFF2-40B4-BE49-F238E27FC236}">
                <a16:creationId xmlns:a16="http://schemas.microsoft.com/office/drawing/2014/main" id="{B42468E4-E56D-A862-B7D1-F7AD7ED8AEBE}"/>
              </a:ext>
            </a:extLst>
          </p:cNvPr>
          <p:cNvSpPr/>
          <p:nvPr/>
        </p:nvSpPr>
        <p:spPr>
          <a:xfrm rot="10800000">
            <a:off x="2393566" y="402497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122;p15">
            <a:extLst>
              <a:ext uri="{FF2B5EF4-FFF2-40B4-BE49-F238E27FC236}">
                <a16:creationId xmlns:a16="http://schemas.microsoft.com/office/drawing/2014/main" id="{8112A01D-97EC-2FC1-0C05-C518A5ED89E4}"/>
              </a:ext>
            </a:extLst>
          </p:cNvPr>
          <p:cNvSpPr/>
          <p:nvPr/>
        </p:nvSpPr>
        <p:spPr>
          <a:xfrm rot="10800000">
            <a:off x="576876" y="4847754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2;p15">
            <a:extLst>
              <a:ext uri="{FF2B5EF4-FFF2-40B4-BE49-F238E27FC236}">
                <a16:creationId xmlns:a16="http://schemas.microsoft.com/office/drawing/2014/main" id="{89812F14-C105-32D6-FB20-18C16EDC2E5A}"/>
              </a:ext>
            </a:extLst>
          </p:cNvPr>
          <p:cNvSpPr/>
          <p:nvPr/>
        </p:nvSpPr>
        <p:spPr>
          <a:xfrm rot="10800000">
            <a:off x="2388459" y="4852315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22;p15">
            <a:extLst>
              <a:ext uri="{FF2B5EF4-FFF2-40B4-BE49-F238E27FC236}">
                <a16:creationId xmlns:a16="http://schemas.microsoft.com/office/drawing/2014/main" id="{ACA25319-1A05-F1F9-72D0-0F55FB6230A0}"/>
              </a:ext>
            </a:extLst>
          </p:cNvPr>
          <p:cNvSpPr/>
          <p:nvPr/>
        </p:nvSpPr>
        <p:spPr>
          <a:xfrm rot="10800000">
            <a:off x="2388458" y="479932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83F10D44-B954-84F6-F0DF-072ACE6B056A}"/>
              </a:ext>
            </a:extLst>
          </p:cNvPr>
          <p:cNvSpPr/>
          <p:nvPr/>
        </p:nvSpPr>
        <p:spPr>
          <a:xfrm rot="10800000">
            <a:off x="2391622" y="561454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22;p15">
            <a:extLst>
              <a:ext uri="{FF2B5EF4-FFF2-40B4-BE49-F238E27FC236}">
                <a16:creationId xmlns:a16="http://schemas.microsoft.com/office/drawing/2014/main" id="{71AD7F91-6D53-DDA6-AFC2-8C2EC97BF6ED}"/>
              </a:ext>
            </a:extLst>
          </p:cNvPr>
          <p:cNvSpPr/>
          <p:nvPr/>
        </p:nvSpPr>
        <p:spPr>
          <a:xfrm rot="10800000">
            <a:off x="2391624" y="5553592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2;p15">
            <a:extLst>
              <a:ext uri="{FF2B5EF4-FFF2-40B4-BE49-F238E27FC236}">
                <a16:creationId xmlns:a16="http://schemas.microsoft.com/office/drawing/2014/main" id="{E15212BB-45AA-B09D-3A8A-E7E5886E5DDA}"/>
              </a:ext>
            </a:extLst>
          </p:cNvPr>
          <p:cNvSpPr/>
          <p:nvPr/>
        </p:nvSpPr>
        <p:spPr>
          <a:xfrm rot="10800000">
            <a:off x="574089" y="5614541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22;p15">
            <a:extLst>
              <a:ext uri="{FF2B5EF4-FFF2-40B4-BE49-F238E27FC236}">
                <a16:creationId xmlns:a16="http://schemas.microsoft.com/office/drawing/2014/main" id="{ED31B37F-DC0E-FDAA-8DDB-5922C450211F}"/>
              </a:ext>
            </a:extLst>
          </p:cNvPr>
          <p:cNvSpPr/>
          <p:nvPr/>
        </p:nvSpPr>
        <p:spPr>
          <a:xfrm rot="10800000">
            <a:off x="2391624" y="3305383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22;p15">
            <a:extLst>
              <a:ext uri="{FF2B5EF4-FFF2-40B4-BE49-F238E27FC236}">
                <a16:creationId xmlns:a16="http://schemas.microsoft.com/office/drawing/2014/main" id="{B9F16725-A11F-ABCF-2699-025B4BBADA6F}"/>
              </a:ext>
            </a:extLst>
          </p:cNvPr>
          <p:cNvSpPr/>
          <p:nvPr/>
        </p:nvSpPr>
        <p:spPr>
          <a:xfrm rot="10800000">
            <a:off x="2391624" y="3241346"/>
            <a:ext cx="907374" cy="52989"/>
          </a:xfrm>
          <a:prstGeom prst="rect">
            <a:avLst/>
          </a:prstGeom>
          <a:solidFill>
            <a:srgbClr val="8F1781"/>
          </a:solidFill>
          <a:ln>
            <a:solidFill>
              <a:srgbClr val="8F178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22;p15">
            <a:extLst>
              <a:ext uri="{FF2B5EF4-FFF2-40B4-BE49-F238E27FC236}">
                <a16:creationId xmlns:a16="http://schemas.microsoft.com/office/drawing/2014/main" id="{F464D205-34CC-B3A9-1BE2-64D05D98C888}"/>
              </a:ext>
            </a:extLst>
          </p:cNvPr>
          <p:cNvSpPr/>
          <p:nvPr/>
        </p:nvSpPr>
        <p:spPr>
          <a:xfrm rot="10800000">
            <a:off x="576876" y="3307170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122;p15">
            <a:extLst>
              <a:ext uri="{FF2B5EF4-FFF2-40B4-BE49-F238E27FC236}">
                <a16:creationId xmlns:a16="http://schemas.microsoft.com/office/drawing/2014/main" id="{86950ACF-DCB7-7FF9-9656-0E836AD43571}"/>
              </a:ext>
            </a:extLst>
          </p:cNvPr>
          <p:cNvSpPr/>
          <p:nvPr/>
        </p:nvSpPr>
        <p:spPr>
          <a:xfrm rot="10800000">
            <a:off x="574089" y="4072646"/>
            <a:ext cx="907374" cy="52989"/>
          </a:xfrm>
          <a:prstGeom prst="rect">
            <a:avLst/>
          </a:prstGeom>
          <a:solidFill>
            <a:srgbClr val="EB5000"/>
          </a:solidFill>
          <a:ln>
            <a:solidFill>
              <a:srgbClr val="EB5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41E5A74-EE9B-8824-3409-3CC9A8E36052}"/>
              </a:ext>
            </a:extLst>
          </p:cNvPr>
          <p:cNvGrpSpPr/>
          <p:nvPr/>
        </p:nvGrpSpPr>
        <p:grpSpPr>
          <a:xfrm>
            <a:off x="7705163" y="1826504"/>
            <a:ext cx="4186544" cy="2736154"/>
            <a:chOff x="7590247" y="2103185"/>
            <a:chExt cx="4186544" cy="2736154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3A006598-6D24-A4F5-5301-2E9AC83A4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6328" y="2103185"/>
              <a:ext cx="3958303" cy="2736154"/>
            </a:xfrm>
            <a:prstGeom prst="rect">
              <a:avLst/>
            </a:prstGeom>
          </p:spPr>
        </p:pic>
        <p:sp>
          <p:nvSpPr>
            <p:cNvPr id="16" name="Прямоугольник 4">
              <a:extLst>
                <a:ext uri="{FF2B5EF4-FFF2-40B4-BE49-F238E27FC236}">
                  <a16:creationId xmlns:a16="http://schemas.microsoft.com/office/drawing/2014/main" id="{57D290F1-8624-CD44-B3D1-073E20296287}"/>
                </a:ext>
              </a:extLst>
            </p:cNvPr>
            <p:cNvSpPr/>
            <p:nvPr/>
          </p:nvSpPr>
          <p:spPr>
            <a:xfrm>
              <a:off x="7666328" y="3563008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1" name="Прямоугольник 5">
              <a:extLst>
                <a:ext uri="{FF2B5EF4-FFF2-40B4-BE49-F238E27FC236}">
                  <a16:creationId xmlns:a16="http://schemas.microsoft.com/office/drawing/2014/main" id="{EA03BAC1-FBCA-B3EE-3DF0-AD4BF7601CF3}"/>
                </a:ext>
              </a:extLst>
            </p:cNvPr>
            <p:cNvSpPr/>
            <p:nvPr/>
          </p:nvSpPr>
          <p:spPr>
            <a:xfrm>
              <a:off x="7590247" y="4415392"/>
              <a:ext cx="4110463" cy="262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F63257B-BA79-E5A8-8E4D-DE44B15802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36" y="6209402"/>
            <a:ext cx="2638584" cy="32474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F38B6F-AD34-22E8-BE98-231C667E80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80" y="6150882"/>
            <a:ext cx="2619741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61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ултон">
      <a:dk1>
        <a:srgbClr val="000000"/>
      </a:dk1>
      <a:lt1>
        <a:srgbClr val="FFFFFF"/>
      </a:lt1>
      <a:dk2>
        <a:srgbClr val="EB5000"/>
      </a:dk2>
      <a:lt2>
        <a:srgbClr val="FFFFFF"/>
      </a:lt2>
      <a:accent1>
        <a:srgbClr val="EB5000"/>
      </a:accent1>
      <a:accent2>
        <a:srgbClr val="C7D300"/>
      </a:accent2>
      <a:accent3>
        <a:srgbClr val="8F1781"/>
      </a:accent3>
      <a:accent4>
        <a:srgbClr val="7D7D7D"/>
      </a:accent4>
      <a:accent5>
        <a:srgbClr val="B9B9B9"/>
      </a:accent5>
      <a:accent6>
        <a:srgbClr val="FFFFFF"/>
      </a:accent6>
      <a:hlink>
        <a:srgbClr val="EB5000"/>
      </a:hlink>
      <a:folHlink>
        <a:srgbClr val="000000"/>
      </a:folHlink>
    </a:clrScheme>
    <a:fontScheme name="Multon">
      <a:majorFont>
        <a:latin typeface="RF Dewi Expanded"/>
        <a:ea typeface=""/>
        <a:cs typeface=""/>
      </a:majorFont>
      <a:minorFont>
        <a:latin typeface="RF Dewi Extend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7ADF2DB84DF4EBDF6CA45EC231D6C" ma:contentTypeVersion="6" ma:contentTypeDescription="Create a new document." ma:contentTypeScope="" ma:versionID="ef12a9d75a5d1d0ef97b30ee4c337872">
  <xsd:schema xmlns:xsd="http://www.w3.org/2001/XMLSchema" xmlns:xs="http://www.w3.org/2001/XMLSchema" xmlns:p="http://schemas.microsoft.com/office/2006/metadata/properties" xmlns:ns2="bed0a8d1-dec9-4f79-afda-211150626ce3" xmlns:ns3="57c6186d-dc0a-4559-a287-4ccd58234359" targetNamespace="http://schemas.microsoft.com/office/2006/metadata/properties" ma:root="true" ma:fieldsID="00a7065714e4ae9c5fcbea9593faf8a4" ns2:_="" ns3:_="">
    <xsd:import namespace="bed0a8d1-dec9-4f79-afda-211150626ce3"/>
    <xsd:import namespace="57c6186d-dc0a-4559-a287-4ccd58234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d0a8d1-dec9-4f79-afda-211150626c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6186d-dc0a-4559-a287-4ccd582343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c6186d-dc0a-4559-a287-4ccd58234359">
      <UserInfo>
        <DisplayName>Dmitriy Sidorov</DisplayName>
        <AccountId>41</AccountId>
        <AccountType/>
      </UserInfo>
      <UserInfo>
        <DisplayName>Elena Zhukova</DisplayName>
        <AccountId>10</AccountId>
        <AccountType/>
      </UserInfo>
      <UserInfo>
        <DisplayName>Tatyana Igumnova</DisplayName>
        <AccountId>50</AccountId>
        <AccountType/>
      </UserInfo>
      <UserInfo>
        <DisplayName>Dmitriy Kalichenok</DisplayName>
        <AccountId>55</AccountId>
        <AccountType/>
      </UserInfo>
      <UserInfo>
        <DisplayName>Elena Nigmatzyanova</DisplayName>
        <AccountId>12</AccountId>
        <AccountType/>
      </UserInfo>
      <UserInfo>
        <DisplayName>Kira Ohotnikova</DisplayName>
        <AccountId>67</AccountId>
        <AccountType/>
      </UserInfo>
      <UserInfo>
        <DisplayName>Darya Karaseva</DisplayName>
        <AccountId>68</AccountId>
        <AccountType/>
      </UserInfo>
      <UserInfo>
        <DisplayName>Irina Viyra</DisplayName>
        <AccountId>69</AccountId>
        <AccountType/>
      </UserInfo>
      <UserInfo>
        <DisplayName>Irina Akifyeva</DisplayName>
        <AccountId>70</AccountId>
        <AccountType/>
      </UserInfo>
      <UserInfo>
        <DisplayName>Ekaterina Rogozhnikova</DisplayName>
        <AccountId>71</AccountId>
        <AccountType/>
      </UserInfo>
      <UserInfo>
        <DisplayName>Vyacheslav Barinov</DisplayName>
        <AccountId>72</AccountId>
        <AccountType/>
      </UserInfo>
      <UserInfo>
        <DisplayName>Anastasiya Tihonova</DisplayName>
        <AccountId>73</AccountId>
        <AccountType/>
      </UserInfo>
      <UserInfo>
        <DisplayName>Darya Trunina</DisplayName>
        <AccountId>74</AccountId>
        <AccountType/>
      </UserInfo>
      <UserInfo>
        <DisplayName>Anastasiya Volkova</DisplayName>
        <AccountId>75</AccountId>
        <AccountType/>
      </UserInfo>
      <UserInfo>
        <DisplayName>Alena Savrasova</DisplayName>
        <AccountId>76</AccountId>
        <AccountType/>
      </UserInfo>
      <UserInfo>
        <DisplayName>Yuliya Naugolnova</DisplayName>
        <AccountId>77</AccountId>
        <AccountType/>
      </UserInfo>
      <UserInfo>
        <DisplayName>Kseniya Kuzina</DisplayName>
        <AccountId>78</AccountId>
        <AccountType/>
      </UserInfo>
      <UserInfo>
        <DisplayName>Tatyana Zimina</DisplayName>
        <AccountId>79</AccountId>
        <AccountType/>
      </UserInfo>
      <UserInfo>
        <DisplayName>Yuliya Titova</DisplayName>
        <AccountId>80</AccountId>
        <AccountType/>
      </UserInfo>
      <UserInfo>
        <DisplayName>Valentina Isyutina</DisplayName>
        <AccountId>81</AccountId>
        <AccountType/>
      </UserInfo>
      <UserInfo>
        <DisplayName>Anastasiya Lebedeva</DisplayName>
        <AccountId>82</AccountId>
        <AccountType/>
      </UserInfo>
      <UserInfo>
        <DisplayName>Inna Loginova</DisplayName>
        <AccountId>83</AccountId>
        <AccountType/>
      </UserInfo>
      <UserInfo>
        <DisplayName>Elena Shmyreva</DisplayName>
        <AccountId>84</AccountId>
        <AccountType/>
      </UserInfo>
      <UserInfo>
        <DisplayName>Anna Kuzina</DisplayName>
        <AccountId>85</AccountId>
        <AccountType/>
      </UserInfo>
      <UserInfo>
        <DisplayName>Karina Ilyina</DisplayName>
        <AccountId>86</AccountId>
        <AccountType/>
      </UserInfo>
      <UserInfo>
        <DisplayName>Nadezhda Veselova</DisplayName>
        <AccountId>87</AccountId>
        <AccountType/>
      </UserInfo>
      <UserInfo>
        <DisplayName>Natalya Korobova</DisplayName>
        <AccountId>88</AccountId>
        <AccountType/>
      </UserInfo>
      <UserInfo>
        <DisplayName>Viktoriya Kirillova</DisplayName>
        <AccountId>89</AccountId>
        <AccountType/>
      </UserInfo>
      <UserInfo>
        <DisplayName>Oksana Isakova</DisplayName>
        <AccountId>90</AccountId>
        <AccountType/>
      </UserInfo>
      <UserInfo>
        <DisplayName>Natalya Guseva</DisplayName>
        <AccountId>91</AccountId>
        <AccountType/>
      </UserInfo>
      <UserInfo>
        <DisplayName>Nataliya Serova</DisplayName>
        <AccountId>92</AccountId>
        <AccountType/>
      </UserInfo>
      <UserInfo>
        <DisplayName>Evgeniya Golovkina</DisplayName>
        <AccountId>93</AccountId>
        <AccountType/>
      </UserInfo>
      <UserInfo>
        <DisplayName>Anna Belova</DisplayName>
        <AccountId>94</AccountId>
        <AccountType/>
      </UserInfo>
      <UserInfo>
        <DisplayName>Irina Volkova</DisplayName>
        <AccountId>95</AccountId>
        <AccountType/>
      </UserInfo>
      <UserInfo>
        <DisplayName>Svetlana Gorbunova</DisplayName>
        <AccountId>96</AccountId>
        <AccountType/>
      </UserInfo>
      <UserInfo>
        <DisplayName>Ekaterina Savrasova</DisplayName>
        <AccountId>97</AccountId>
        <AccountType/>
      </UserInfo>
      <UserInfo>
        <DisplayName>Nadezhda Makarova</DisplayName>
        <AccountId>98</AccountId>
        <AccountType/>
      </UserInfo>
      <UserInfo>
        <DisplayName>Olga Kozlova</DisplayName>
        <AccountId>24</AccountId>
        <AccountType/>
      </UserInfo>
      <UserInfo>
        <DisplayName>Yana Rakityanskaya</DisplayName>
        <AccountId>99</AccountId>
        <AccountType/>
      </UserInfo>
      <UserInfo>
        <DisplayName>Darya Schepetnova</DisplayName>
        <AccountId>100</AccountId>
        <AccountType/>
      </UserInfo>
      <UserInfo>
        <DisplayName>Svetlana Lopatina</DisplayName>
        <AccountId>101</AccountId>
        <AccountType/>
      </UserInfo>
      <UserInfo>
        <DisplayName>Yuliya Velichko</DisplayName>
        <AccountId>102</AccountId>
        <AccountType/>
      </UserInfo>
      <UserInfo>
        <DisplayName>Anna Golub</DisplayName>
        <AccountId>103</AccountId>
        <AccountType/>
      </UserInfo>
      <UserInfo>
        <DisplayName>Darya Kuznetsova</DisplayName>
        <AccountId>104</AccountId>
        <AccountType/>
      </UserInfo>
      <UserInfo>
        <DisplayName>Ekaterina Belova</DisplayName>
        <AccountId>105</AccountId>
        <AccountType/>
      </UserInfo>
      <UserInfo>
        <DisplayName>Yuliya Ledneva</DisplayName>
        <AccountId>106</AccountId>
        <AccountType/>
      </UserInfo>
      <UserInfo>
        <DisplayName>Elena Volobueva</DisplayName>
        <AccountId>107</AccountId>
        <AccountType/>
      </UserInfo>
      <UserInfo>
        <DisplayName>Anastasiya Syrtseva</DisplayName>
        <AccountId>108</AccountId>
        <AccountType/>
      </UserInfo>
      <UserInfo>
        <DisplayName>Olga Ermolaeva</DisplayName>
        <AccountId>109</AccountId>
        <AccountType/>
      </UserInfo>
      <UserInfo>
        <DisplayName>Anastasiya Shmeleva</DisplayName>
        <AccountId>110</AccountId>
        <AccountType/>
      </UserInfo>
      <UserInfo>
        <DisplayName>Pavel Dmitriev</DisplayName>
        <AccountId>111</AccountId>
        <AccountType/>
      </UserInfo>
      <UserInfo>
        <DisplayName>Ivan Kuznetsov</DisplayName>
        <AccountId>112</AccountId>
        <AccountType/>
      </UserInfo>
      <UserInfo>
        <DisplayName>Tatyana Fedorova</DisplayName>
        <AccountId>113</AccountId>
        <AccountType/>
      </UserInfo>
      <UserInfo>
        <DisplayName>Irina Zaharina</DisplayName>
        <AccountId>114</AccountId>
        <AccountType/>
      </UserInfo>
      <UserInfo>
        <DisplayName>Irina Pushkareva</DisplayName>
        <AccountId>115</AccountId>
        <AccountType/>
      </UserInfo>
      <UserInfo>
        <DisplayName>Elena Krylova</DisplayName>
        <AccountId>116</AccountId>
        <AccountType/>
      </UserInfo>
      <UserInfo>
        <DisplayName>Yuliya Levitskaya</DisplayName>
        <AccountId>117</AccountId>
        <AccountType/>
      </UserInfo>
      <UserInfo>
        <DisplayName>Zoya Obtovka</DisplayName>
        <AccountId>16</AccountId>
        <AccountType/>
      </UserInfo>
      <UserInfo>
        <DisplayName>Lyubov Terentyeva</DisplayName>
        <AccountId>15</AccountId>
        <AccountType/>
      </UserInfo>
      <UserInfo>
        <DisplayName>Evgeniya Zinovyeva</DisplayName>
        <AccountId>14</AccountId>
        <AccountType/>
      </UserInfo>
      <UserInfo>
        <DisplayName>Yuliya Marmur</DisplayName>
        <AccountId>37</AccountId>
        <AccountType/>
      </UserInfo>
      <UserInfo>
        <DisplayName>Yana Bebeshko</DisplayName>
        <AccountId>119</AccountId>
        <AccountType/>
      </UserInfo>
      <UserInfo>
        <DisplayName>Yuliya Degtyareva</DisplayName>
        <AccountId>120</AccountId>
        <AccountType/>
      </UserInfo>
      <UserInfo>
        <DisplayName>Tamara Bolshakova</DisplayName>
        <AccountId>125</AccountId>
        <AccountType/>
      </UserInfo>
      <UserInfo>
        <DisplayName>A.EXT Aleshina</DisplayName>
        <AccountId>136</AccountId>
        <AccountType/>
      </UserInfo>
      <UserInfo>
        <DisplayName>E.EXT Kulikova</DisplayName>
        <AccountId>137</AccountId>
        <AccountType/>
      </UserInfo>
      <UserInfo>
        <DisplayName>A.EXT Pivenko</DisplayName>
        <AccountId>138</AccountId>
        <AccountType/>
      </UserInfo>
      <UserInfo>
        <DisplayName>E.EXT Semina</DisplayName>
        <AccountId>139</AccountId>
        <AccountType/>
      </UserInfo>
      <UserInfo>
        <DisplayName>D.EXT Rodimova</DisplayName>
        <AccountId>140</AccountId>
        <AccountType/>
      </UserInfo>
      <UserInfo>
        <DisplayName>Natalya Kutyreva</DisplayName>
        <AccountId>141</AccountId>
        <AccountType/>
      </UserInfo>
      <UserInfo>
        <DisplayName>Yana Savinova</DisplayName>
        <AccountId>142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E237465-0B49-40D0-B716-537981CF570A}">
  <ds:schemaRefs>
    <ds:schemaRef ds:uri="57c6186d-dc0a-4559-a287-4ccd58234359"/>
    <ds:schemaRef ds:uri="bed0a8d1-dec9-4f79-afda-211150626c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FE28D1-8441-43EA-A0AB-5758A33C7A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2AE993-8ECC-4718-9425-2659EB1E799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bed0a8d1-dec9-4f79-afda-211150626ce3"/>
    <ds:schemaRef ds:uri="http://purl.org/dc/elements/1.1/"/>
    <ds:schemaRef ds:uri="http://schemas.openxmlformats.org/package/2006/metadata/core-properties"/>
    <ds:schemaRef ds:uri="57c6186d-dc0a-4559-a287-4ccd58234359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7a67a070-8ce9-4692-b1af-bf788306bc66}" enabled="0" method="" siteId="{7a67a070-8ce9-4692-b1af-bf788306bc6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1410</Words>
  <Application>Microsoft Office PowerPoint</Application>
  <PresentationFormat>Widescreen</PresentationFormat>
  <Paragraphs>1137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RF Dewi Extended</vt:lpstr>
      <vt:lpstr>Courier New</vt:lpstr>
      <vt:lpstr>Barlow Semi Condensed</vt:lpstr>
      <vt:lpstr>Roboto</vt:lpstr>
      <vt:lpstr>Arial</vt:lpstr>
      <vt:lpstr>Fira Sans Extra Condensed Light</vt:lpstr>
      <vt:lpstr>Fira Sans Extra Condensed Medium</vt:lpstr>
      <vt:lpstr>Calibri</vt:lpstr>
      <vt:lpstr>RF Dewi Expanded</vt:lpstr>
      <vt:lpstr>Тема Office</vt:lpstr>
      <vt:lpstr> Multon  PAYMENT CALENDAR  2026</vt:lpstr>
      <vt:lpstr>Navigation</vt:lpstr>
      <vt:lpstr>Rules</vt:lpstr>
      <vt:lpstr>SPECIFIC DATES IN 2026 (OUT OF STANDARD SCHEDULE)</vt:lpstr>
      <vt:lpstr>SPECIFIC DATES IN 2026 (OUT OF STANDARD SCHEDULE)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Payment Calendar/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Svetlana Gorbunova</cp:lastModifiedBy>
  <cp:revision>20</cp:revision>
  <cp:lastPrinted>2023-07-13T12:11:54Z</cp:lastPrinted>
  <dcterms:created xsi:type="dcterms:W3CDTF">2023-07-11T07:27:02Z</dcterms:created>
  <dcterms:modified xsi:type="dcterms:W3CDTF">2025-11-19T12:24:57Z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0x0101003CC7ADF2DB84DF4EBDF6CA45EC231D6C</vt:lpwstr>
  </property>
</Properties>
</file>